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идём в библиотеку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книг, тишины и новых открытий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библиотека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— это место, где бережно хранят книги, журналы и энциклопедии. Здесь можно читать, узнавать новое и каждый день находить умную, добрую или очень весёлую книгу.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библиотека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запоминать красивые и точные слова. Чем больше книг читает первоклассник, тем богаче становится его речь и тем легче отвечать на уроках.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Интересное чтение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легко найти сказку, стихотворение или рассказ, который хочется прочитать дома, в классе или вместе с учителем. Книга ждёт своего читателя.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природе, животных и мире вокруг пробуждают вопросы и желание искать ответы. Библиотека помогает не только читать, но и интересоваться всем на свете.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книга приносит маленькое открытие: смешную историю, удивительный факт или добрый поступок героя. Читать становится веселее, когда выбор сделан самому.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встречает читателя в библиотеке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стойки — библиотекарь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читателя встречает библиотекарь: он здоровается, показывает полки и терпеливо объясняет, где искать нужную книгу. Рядом лежит читательский билет, а в руках у ребёнка — выбранная книжка. Всё выглядит спокойно и по-доброму.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полок и книг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высокими стеллажами ребёнок внимательно рассматривает корешки и выбирает книгу по душе. Библиотекарь подсказывает, какой автор подойдёт по возрасту и интересу. На полках стоят аккуратные ряды книг — словно маленький книжный город.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визит в библиотеку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читателя в школьной библиотеке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библиотеке нужна не для скуки, а для дела. Она помогает думать, выбирать книги и находить нужную страницу без лишней суеты.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тихого поведения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говорят спокойным, тихим голосом. Так всем легко читать, слушать библиотекаря и не отвлекать тех, кто уже ищет свою книгу.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стеллажами не бегают и не играют в шумные игры. Аккуратные шаги помогают сохранить порядок и не мешают другим читателям.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книгу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берут чистыми руками и открывают осторожно, без резких движений. Тогда страницы дольше остаются целыми и красивыми.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Листать нужно бережно: не мять уголки, не рвать страницы и не оставлять на них рисунки. Книга любит аккуратность, а не каракули.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помогает быстро найти нужное место и не загибать страницы. Это простой маленький помощник, который очень нравится книгам.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книга взята домой, её возвращают в том же хорошем виде. Тогда её смогут читать другие дети, а библиотека останется аккуратной и дружелюбной.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нужную книгу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книгу удобно по автору, названию или теме. Если помнить хотя бы одну подсказку, библиотекарь быстро поможет с поиском. Иногда нужная книга находится почти сразу.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подсказке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полках книги часто стоят по группам: сказки рядом со сказками, стихи со стихами, энциклопедии отдельно. Так читателю легче заметить нужный раздел и выбрать книгу без спешки.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полках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подтверждает, что ребёнок записан в библиотеку и может брать книги на дом.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закрепляет запись за одним читателем и помогает аккуратно выдавать книги домой.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библиотеки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 читальном зале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Садятся за стол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выбирает удобное место, кладёт рядом нужные книги и готовится работать спокойно и внимательно.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и ищут ответы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рассматривать энциклопедии, находить сведения для урока и проверять, как правильно ответить на вопрос.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сообщение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записать важные факты, рассмотреть иллюстрации и подготовить короткий рассказ для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любой вкус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часто лежат короткие рассказы о школе, животных или смешных приключениях. В них удобно делать паузу и снова возвращаться к чтению. Небольшие главы помогают первокласснику не потерять мысль и спокойно дойти до конца.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для любопытных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полке может стоять книга, где живут смелые герои, волшебные помощники и доброе чудо. Крупные буквы помогают читать без усталости, а картинки подсказывают, что произойдёт дальше. Так сказка сразу зовёт открыть первую страницу.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 яркой обложкой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полке ждут книги о природе, космосе и разных открытиях. В них много интересных фактов, схем и простых объяснений. Такие книги особенно радуют тех, кто любит задавать вопросы и находить на них точные ответы.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Познавательная полка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книгу по своему интересу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интерес читателя помогает быстро найти подходящую книгу на полке или в каталоге.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помогает на уроках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легко найти книги для чтения по литературе, а также материалы, которые помогают понять тему урока. Это делает ответы точнее и увереннее.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сам ищет книгу и находит ответ, учёба становится интереснее. Такой поиск развивает внимание, память и привычку проверять информацию.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и детские энциклопедии подсказывают нужные факты о природе, истории и окружающем мире. По ним удобно готовить короткие сообщения и повторять важное.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сокровище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 может рассказать историю, другую — научить новому, третью — развеселить. На полках рядом стоят разные сокровища, и каждое ждёт своего читателя.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книга хранит открытие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книги выстроены аккуратно, как богатства в сундуке. Светлый зал, высокие стеллажи и тихие шаги делают это место похожим на настоящее книжное хранилище.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библиотека похожа на клад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безопасность в библиотеке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ходят спокойно, не торопясь и не толкаясь. Так каждый читатель чувствует себя уверенно, а между стеллажами остаётся достаточно места для прохода.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вещи держат рядом, а стулья после чтения ставят на место. Когда вокруг чисто и аккуратно, легче найти книгу и ничего не потерять.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книги возвращают туда, где они стоят по порядку. Тогда библиотека остаётся удобной для всех, а книги не «теряются в гостях».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вернуть книгу домой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после того, как книга взята на дом.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библиотеках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бывают школьные, городские и детские. В каждой из них свои читатели, свои правила и книги, которые помогают учиться, отдыхать и узнавать новое.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книги требуют особенно бережного обращения, потому что бумага и обложки со временем становятся хрупкими. Им нужны тишина, аккуратные руки и осторожное хранение.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библиотеках книги ищут не только на полках, но и в электронном каталоге. Это помогает быстрее найти автора, название или нужную тему.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хорошо сохранённая книга может служить многим поколениям читателей. Поэтому в библиотеке так ценят порядок и внимательное отношение к каждому экземпляру.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пригодится в библиотеке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захватить маленький блокнот, чтобы записать автора и название понравившейся книги. Тогда дома будет легко вспомнить свой выбор и попросить такую же книгу снова.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библиотеку удобно взять читательский билет, аккуратную сумку и закладку. Если заранее знать, какую книгу хочешь найти, поиск становится быстрым и совсем не утомительным.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дарит радость маленького открытия: сегодня нашёл книгу, а завтра захочется прийти снова. Так обычный день превращается в доброе книжное приключение.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посещения библиотеки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визита в библиотеку остаются новые знания и интересные книги. Иногда одна удачная находка заставляет читать ещё и ещё, как будто открылась тайная дверь в мир историй.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становится внимательнее, аккуратнее и вежливее. Эти качества помогают не только среди полок, но и на уроках, и в общении с другими людьми.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зовёт за новыми книгами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помогает находить знания, беречь книги и уважать других читателей. Если приходить туда чаще, чтение становится привычкой, а каждый визит — маленьким открытием.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2026-05-24T02:39:26Z</dcterms:created>
  <dcterms:modified xsi:type="dcterms:W3CDTF">2026-05-24T02:39:26Z</dcterms:modified>
</cp:coreProperties>
</file>