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 в 7 классе: поиск неизвестного числа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неизвестное через равные преобразования и проверку корня.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вокруг нас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помогают кратко записывать условия задач и находить неизвестные величины: цену, количество, возраст, расстояние и время. В 7 классе они становятся основой для более сложных алгебраических рассуждений и вычислений.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уравнением и корнем уравнения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 равенством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 — это равенство, в котором есть неизвестное число, чаще всего x. Оно показывает связь между левой и правой частями выражения и требует найти подходящее значение.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 правая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 уравнения записывается слева от знака равенства, правая — справа. Чтобы решить уравнение, нужно добиться, чтобы обе части стали равны при одном значении переменной.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 — это число, при подстановке которого уравнение превращается в верное числовое равенство. Именно такое значение переменной считается найденным решением.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может иметь один корень, несколько корней или не иметь решений совсем. Это зависит от того, существует ли число, при котором обе части равны одновременно.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уравнения чаще встречаются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точную статистику, а распределение по сложности изучаемых примеров. Чем больше действий в записи, тем внимательнее нужно работать с преобразованиями.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уравнения составляют основу темы, а уравнения со скобками требуют больше шагов и аккуратности.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группировка по материалу темы «Решение уравнений»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 уравнения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обеих частей вычесть одно и то же число, уравнение останется верным. Этот приём особенно удобен, когда неизвестное складывается с известным числом.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умножить на одно и то же ненулевое число, равенство сохранится. Это помогает работать с уравнениями, где неизвестное стоит множителем.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разделить на одно и то же ненулевое число, уравнение тоже не меняет смысл. Деление на ноль использовать нельзя, потому что оно не определено.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уравнения прибавить одно и то же число, равенство не изменится. Так можно постепенно освобождать неизвестное от лишнего слагаемого.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уравнение шаг за шагом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основном свойстве уравнения и проверке найденного корня.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 с прибавлением и вычитанием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уравнение x + 9 = 23. Здесь неизвестное число увеличено на 9, значит, чтобы его найти, нужно убрать это прибавление обратным действием.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 одинаково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обеих частей вычитаем 9. Получаем x = 14. Так сохраняется равенство, потому что одинаковое действие выполнено с левой и правой частью.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найденное значение: 14 + 9 = 23. Равенство верно, значит, корень найден правильно и решение можно считать завершённым.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уравнения помогают быстро находить неизвестное число без длинных вычислений. Главное — помнить, что из каждого слагаемого нужно вычитать одинаковую величину.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532" y="2661216"/>
            <a:ext cx="511875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712" y="3514947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 с умножением и делением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6x = 42 неизвестное число умножено на 6. Чтобы найти x, обе части делят на 6 и получают x = 7.
</a:t>
            </a:r>
            <a:endParaRPr lang="en-US" sz="875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неизвестное стоит делителем, например x: 5 = 8, применяют обратное действие — умножение. Тогда x = 40, потому что 8 × 5 = 40.
</a:t>
            </a:r>
            <a:endParaRPr lang="en-US" sz="875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делить на ноль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важно помнить: на 0 делить нельзя. Поэтому в уравнениях с делением всегда проверяют, что делитель — ненулевое число.
</a:t>
            </a:r>
            <a:endParaRPr lang="en-US" sz="8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простых уравнений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какое обратное действие соответствует каждому виду уравнения и какой ответ получается после преобразования.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простого уравнения используется обратное действие, которое изолирует неизвестное.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«Решение уравнений в 7 классе»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Уравнения, где нужно выполнить два шага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убираем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3x + 5 = 20 сначала избавляются от прибавления 5. Для этого из обеих частей вычитают 5 и получают более простую запись.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находим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шага остаётся 3x = 15. Теперь неизвестное умножено на 3, поэтому обе части делят на 3 и получают x = 5.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Соблюдаем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сразу делить, пока не убрано свободное число. Если перепутать шаги, можно получить неверный результат или пропустить изменение знака.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Избегаем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не переносить число механически и не смешивать действия. Каждый шаг должен быть понятным: одно преобразование — одна причина и один результат.
</a:t>
            </a:r>
            <a:endParaRPr lang="en-US" sz="10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уравнений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на простых шагах, когда ученик торопится и не отслеживает знак или обратное действие. Аккуратная запись почти всегда снижает риск неточности.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невнимательность при преобразованиях, а не сложность самого уравнения. Проверка помогает вовремя заметить неточность.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материалам темы «Решение уравнений», без статистической выборки.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со скобками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раскрывают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2(x + 4) = 18 множитель 2 должен попасть к каждому слагаемому внутри скобок. Поэтому запись меняется на 2x + 8 = 18. Так сохраняется смысл исходного равенства и становится легче продолжать решение.
</a:t>
            </a:r>
            <a:endParaRPr lang="en-US" sz="904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находят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уравнение решают как обычное линейное: 2x = 10, затем x = 5. Такой пример показывает, что скобки не усложняют задачу, если действовать по порядку и не пропускать промежуточный шаг.
</a:t>
            </a:r>
            <a:endParaRPr lang="en-US" sz="9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подстановкой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значение x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получают предполагаемый корень уравнения. Это число нужно подставить вместо буквы, чтобы проверить, действительно ли оно подходит.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 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x — 3 = 10 подставляют x = 13. Получается 13 — 3 = 10, то есть левая часть становится равной правой.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и 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совпали, корень найден верно. Если равенство нарушилось, нужно вернуться к решению и найти ошибку или проверить условие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корень уравнения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подходит ли найденное значение неизвестного. Она помогает убедиться, что решение не содержит вычислительной ошибки.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значений левой и правой частей подтверждает правильность решения. Несовпадение означает, что нужно пересмотреть вычисления.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правилам проверки корня уравнения в школьной алгебре.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 текстовых задачах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неизвестно в задаче: цену, количество, возраст или расстояние. После этого неизвестную величину удобно обозначить буквой x и работать с ней как с числом.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переводят условие на язык алгебры. Например, если три одинаковые тетради стоят 45 рублей, записывают 3x = 45. Уравнение точно выражает связь между количеством и общей стоимостью.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получают x = 15, значит одна тетрадь стоит 15 рублей. Но важно не только вычислить число, а и убедиться, что оно соответствует условию задачи и указанным единицам.
</a:t>
            </a:r>
            <a:endParaRPr lang="en-US" sz="9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условия задачи к ответу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переводе текстовой задачи в уравнение и обратно.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запись уравнения на каждом шаге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шаге меняется только вид записи: уравнение упрощается, но его корень остаётся тем же. Это удобно для контроля решения.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преобразования не меняют ответ. Если значение корня изменилось, значит, в одном из шагов допущена ошибка.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свойства равносильных преобразований уравнений.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ответа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856" y="95861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ответ должен соответствовать условию. Если речь идёт о количестве предметов, число обычно должно быть натуральным и не противоречить сюжету задачи.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25650" y="18206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задаче встречаются время, длина или стоимость, ответ нужно записывать с правильными единицами. Без них значение остаётся неполным и менее понятным.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55300" y="267647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ещё раз пересчитать все действия по шагам. Так легче заметить пропущенный знак, неверное деление или ошибку в раскрытии скобок.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92200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значение x нужно вставить в исходное уравнение и проверить равенство. Это самый надёжный способ убедиться, что решение действительно верно.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03300" y="9586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следует записывать ясно и без лишних сокращений. Чёткая запись помогает избежать путаницы и показывает, что решение доведено до конца.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6079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7981" y="2233945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для решения уравнений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Выполняйте одно и то же действие с обеими частями уравнения. Тогда равенство сохраняется, а запись постепенно упрощается без потери смысла.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неизвестное, используйте действие, обратное тому, которое с ним связано. Так сложение заменяется вычитанием, а умножение — делением.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скобками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есть скобки, сначала раскрывают их по правилу умножения на сумму. После этого уравнение решается как обычное.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обязательно подставьте найденное значение вместо x. Совпадение левой и правой частей подтверждает, что корень найден верно.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убирают сложение и вычитание, потом переходят к умножению и делению. Такой порядок помогает не запутаться и быстрее дойти до ответа.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уравнений: шаг к алгебре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 учит находить неизвестное, действовать по правилу и проверять результат. Эти навыки нужны и в примерах, и в текстовых задачах, и в дальнейшей алгебре.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2026-05-29T20:22:23Z</dcterms:created>
  <dcterms:modified xsi:type="dcterms:W3CDTF">2026-05-29T20:22:23Z</dcterms:modified>
</cp:coreProperties>
</file>