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Сергеевич Тургенев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показал эпоху перемен через судьбу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фоне исторического перелома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писал в время кризиса крепостного строя, реформ и острых споров о будущем России. Его проза стала точным художественным языком этой эпохи.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1818 — Орёл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родился 28 октября 1818 года в дворянской семье, принадлежавшей к старинной орловской среде.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Спасском-Лутовинове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Имение стало для него школой наблюдения: здесь сформировались впечатления, позже вошедшие в его художественный мир.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России и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Москве, Петербурге и Берлине расширило кругозор Тургенева и познакомило его с европейской мыслью.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Европа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 границей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1850-х годов Тургенев подолгу жил во Франции и Германии, оставаясь при этом тесно связанным с русской литературой.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европейской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окружение укрепило в его прозе психологическую точность, сдержанность и внимательное отношение к внутреннему миру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шаги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стихи и поэмы Тургенева не принесли ему широкого признания, хотя уже обнаруживали интерес к личности и интонации.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крестьяне показаны как люди с достоинством, памятью и характером, что усилило общественный резонанс темы крепостного права.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успех пришёл с циклом «Записки охотника», публиковавшимся в 1847–1852 годах и привлёкшим внимание читателей и критики.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творчества Тургенева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распределение ключевых произведений по десятилетиям и показывает, как менялись темы и жанровые акценты.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активность приходится на 1850–1870-е годы; именно тогда Тургенев создал свои главные романы и итоговые тексты.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произведений И. С. Тургенева, школьный курс литературы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10901" y="2362487"/>
            <a:ext cx="17535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 и крепостное право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сила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 стали заметным литературным выступлением против крепостничества, потому что социальная тема в них раскрыта через живые человеческие характеры.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как личность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«Хорь и Калиныч», «Бирюк» и «Певцы» крестьяне показаны наблюдательными, сильными и внутренне свободными людьми.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и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точно передаёт интонации, речь и обычаи, связывая жизнь героев с народной памятью и культурной средой.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«Бежином луге» и других текстах природа не просто описана: она помогает увидеть духовную цельность простого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457129"/>
            <a:ext cx="5253300" cy="16068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романы Тургенева и их проблематика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каждом романе Тургенев связывает личную судьбу героя с историческим временем.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романы объединяет интерес к моменту исторического выбора и к тому, как идея проверяется жизнью.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хронология произведений И. С. Тургенева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«Отцы и дети»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1862 года стал центральным произведением о конфликте поколений, потому что показал столкновение разных представлений о жизни, долге и будущем России.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не превращает героя в схему. Он раскрывает его силу, уязвимость, гордость и внутреннюю зависимость от человеческих чувств.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Базаров воплощает нигилизм: он не признаёт авторитетов, сомневается в традициях и доверяет прежде всего практической пользе знания.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роман важен не только как спор идей, но и как история личности, которая сталкивается с пределами собственных убеждений.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тургеневский конфликт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повторяющийся путь героя в романах «Рудин», «Накануне» и «Отцы и дети».
</a:t>
            </a:r>
            <a:endParaRPr lang="en-US" sz="11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прозе Тургенева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сад, поле, туман и вечерний свет создают образ мира, где красота и тишина остаются недостижимым идеалом человеческих отношений.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Тургенева не служит фоном: он задаёт настроение сцены, помогает понять состояние героя и часто предвосхищает поворот в его судьбе.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Героини Тургенева обычно нравственно цельны: они умеют любить искренне, сохраняют внутреннюю свободу и не сводят жизнь к пустым разговорам.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Калитина, Елена Стахова, Асся и Наталья Ласунская нередко оказываются духовно сильнее мужчин, которые колеблются и не решаются на поступок.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образы писатель утверждает ценность чистоты, ответственности и верности собственному выбору, даже если он ведёт к личной жертве.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Тургеневская героиня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1836742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5684" y="1867672"/>
            <a:ext cx="346800" cy="2774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5684" y="3167071"/>
            <a:ext cx="346800" cy="308267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Тургенева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пишет просто и точно, избегая тяжеловесности. Его проза легко читается, но за внешней прозрачностью скрывается тонкая смысловая работа.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синтаксис и мягкий ритм создают ощущение лирического движения. Благодаря этому тургеневская проза звучит почти как спокойная, сдержанная мелодия.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у Тургенева естественна и индивидуальна. По интонации и словам читатель понимает не только характер, но и социальную среду героя.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внимательно фиксирует жест, паузу, взгляд и сомнение. Именно такие детали позволяют увидеть внутренний конфликт без прямых объяснений.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темы в творчестве Тургенева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тематический круг его прозы по работам школьного корпуса: значимость тем распределена условно, чтобы показать устойчивые мотивы.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Тургенев возвращается к конфликту поколений, любви и нравственному выбору — именно они образуют ядро его художественного мира.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произведений И. С. Тургенева по школьному корпусу текстов; условная частотная оценка
</a:t>
            </a:r>
            <a:endParaRPr lang="en-US" sz="5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участвовал в обсуждении будущего России, но избегал крайностей: ему был важнее живой человек, чем лозунг или жесткая идеологическая схема.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литературные споры XIX века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соотносится со спором западников и славянофилов, однако не сводится к нему: писатель ценит культурный диалог, меру и нравственную трезвость.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его книгах общественные идеи проходят проверку жизнью, а не остаются отвлечённой теорией, и это делает их особенно ценными для понимания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 Тургенева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показывают путь писателя от ранних опытов к зрелой прозе и итоговым произведениям.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дат показывает: Тургенев последовательно движется от общественной прозы к психологически зрелому роману и лирическому итогу.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Биографическая хронология И. С. Тургенева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 мировой литературе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читает Тургенева при жизни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быстро вышли за пределы России и были переведены на европейские языки ещё при жизни писателя. Для иностранных читателей Тургенев стал голосом русской культуры, где социальная точность соединяется с тонкой психологией и спокойной интонацией.
</a:t>
            </a:r>
            <a:endParaRPr lang="en-US" sz="996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оценка зарубежных писателей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 Джеймс, Томас Манн, Ромен Роллан и другие авторы ценили в Тургеневе ясность, сдержанность и уважение к внутреннему миру человека. Их отзывы закрепили за ним репутацию классика, которого можно читать вне национальных границ.
</a:t>
            </a:r>
            <a:endParaRPr lang="en-US" sz="1089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писатель как классик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оказался одним из первых русских авторов, чьё имя прочно вошло в мировой литературный канон. Старые издания его книг, переводы и портреты современников помогают увидеть, как русская проза стала частью общеевропейского культурного пространства.
</a:t>
            </a:r>
            <a:endParaRPr lang="en-US" sz="9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умер в 1883 году в Буживале под Парижем, но до конца жизни сохранял живую связь с русской темой и судьбой отечественной культуры.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литературное наследие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наследии соединяются социальная проза, психологический роман, лирическая повесть, стихотворения в прозе и точные, поэтически выстроенные пейзажи.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закрепил в литературе образ внимательного наблюдателя, который видит исторические перемены, не теряя интереса к отдельной человеческой личности.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мера между общественным взглядом и лирическим чувством делает Тургенева современным и для школьного читателя, и для исследователя литературы.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Тургенев важен для школьного курса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произведения Тургенева помогают школьнику связывать текст, историю и нравственный выбор.
</a:t>
            </a:r>
            <a:endParaRPr lang="en-US" sz="11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гармония, сомнение и историческая правда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соединил социальную точность, психологическую глубину и лирическую интонацию, показав, как исторические перемены отражаются в судьбе человека и в развитии русской прозы.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2026-05-19T20:24:18Z</dcterms:created>
  <dcterms:modified xsi:type="dcterms:W3CDTF">2026-05-19T20:24:18Z</dcterms:modified>
</cp:coreProperties>
</file>