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«Беспокойные мыши»: история о страхе, смелости и дружбе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Мышата волнуются, прячутся и вместе находят выход из смешных бед.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прячется в этой истории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— маленькие, быстрые и очень чуткие герои. Они замечают шорохи раньше других, переживают из-за неожиданностей и ведут себя почти как люди: спорят, боятся, мирятся и учатся дружить.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мыши всё время тревожатся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кажутся очень маленькими, поэтому обычная комната для них выглядит огромной. Любой резкий звук или движение сразу заставляет их насторожиться и быстро искать укрытие.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пугают кошка, громкие шаги, скрип двери и яркий свет. Даже спокойный дом может показаться опасным, если не знаешь, откуда появится новый шорох.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мышата всё время суетятся: перебегают с места на место, оглядываются и прячутся. В такой спешке страх выглядит смешно, но очень по-настоящему.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уголки, где прячутся мыши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 под полом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тёплым полом мышам удобно устраивать свою тихую комнатку. Здесь темно, спокойно и можно спрятать запасы на потом. Такой уголок кажется совсем маленьким, но для мышиной семьи он становится настоящим домом.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Щёлка за шкафом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шкафом легко затеряться, если нужно переждать шум или опасность. Там слышны только шорохи и осторожные шаги. В этом тесном месте мыши чувствуют себя почти невидимыми и потому немного смелее.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с припасами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мыши находят коробку, где лежат крошки, зёрна и другие вкусные запасы. Для них это не просто клад, а уютное убежище. В такой коробке можно спрятаться, поесть и тихо обсудить свои тревоги.
</a:t>
            </a:r>
            <a:endParaRPr lang="en-US" sz="10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999" y="1887806"/>
            <a:ext cx="172125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показаны мышата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Суетливый мышонок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долго переживает, бегает туда-сюда и всё проверяет сам. Его движения создают комический переполох и помогают почувствовать мышиную тревогу.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Пугливый мышонок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первым вздрагивает от шороха и сразу ищет укрытие. Такой герой напоминает, как легко испугаться, если вокруг слишком много неизвестного.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сообразительный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важную деталь раньше других и предлагает выход. Благодаря ему страх превращается в действие, а беспорядок — в дружную команду.
</a:t>
            </a:r>
            <a:endParaRPr lang="en-US" sz="11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мышиная суета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истории о мышах, которые сначала пугаются, а потом находят выход вместе.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пугает мышей в доме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тихий скрип двери может показаться мышам большим и страшным событием. Они замирают, прислушиваются и стараются понять, откуда идёт звук.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человека, упавшая чашка или внезапно загоревшийся свет тоже вызывают тревогу. Для людей это мелочь, а для мышей — почти настоящее приключение.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боятся не только громких звуков, но и неожиданности. Когда всё случается быстро, им хочется скорее спрятаться и переждать опасный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Крошечные привычки, которые делают историю забавной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мыши любят искать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с радостью собирают крошки, зёрна и всё съедобное, что можно утащить в норку. Их маленькие находки выглядят очень важными, почти как настоящий клад. Это делает историю особенно живой.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двигаются и наблюдают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нюхают воздух, встают на задние лапки и быстро перебегают от одного угла к другому. Такие движения кажутся смешными, потому что мышата всё время настороже и будто играют в тихие догонялки.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о беспокойных мышах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показывает: страх становится меньше, когда герои не бегут в панике, а стараются понять, что происходит. Спокойный взгляд на ситуацию помогает найти выход.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простой: смелость начинается с маленького шага. Иногда достаточно остановиться, подумать и сделать первый осторожный выбор.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Мышата учатся слушать друг друга и замечать хорошие идеи. Когда каждый говорит по очереди, решение находится быстрее и становится умнее.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помогает героям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Мышата пугаются и начинают спорить, потому что каждый боится по-своему. Но рядом с друзьями даже испуг уже не кажется таким огромным.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мышонок делится едой, другой подсказывает укрытие, а третий замечает безопасный путь. Вместе они действуют спокойнее и увереннее.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общий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опасность проходит, мышата понимают, что справились не в одиночку. Их дружба становится главной силой, которая помогла пережить трудный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и человек: рядом, но не одинаково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дом — две разные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дом — это тепло, порядок и привычные дела. Для мышей тот же дом выглядит как огромный мир с щёлками, тропинками и укромными уголками. Из-за этого рядом с обычным бытом возникает тихая, смешная суета.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Крошечные гости в больших комнатах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замечает крошку под столом, шорох у стены и тёмный проход под шкафом. Человек часто не видит этих мелочей, а для мыши они важнее целой комнаты. Так маленький герой постоянно ищет путь к еде и укрытию.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Соседство, полное неожиданностей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двигают стул, открывают дверь или включают свет, мыши сразу настораживаются и бегут прятаться. В этом столкновении привычного и маленького мира рождаются комические сцены, где обычный дом превращается в настоящее приключение.
</a:t>
            </a:r>
            <a:endParaRPr lang="en-US" sz="11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легко запоминается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на коротких и понятных эпизодах. События быстро сменяют друг друга, поэтому ребёнку легко удержать в памяти, кто испугался, кто спрятался и кто нашёл выход.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Страхи мышей очень знакомы детям: темнота, шум, неожиданное движение. Такие переживания понятны без долгих объяснений, а значит, история сразу вызывает интерес и сочувствие.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действия, поэтому он читается как маленькое приключение. Шорохи, перебежки и внезапные повороты делают рассказ живым и помогают пересказывать его по порядку.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героев ясные чувства и простые решения. Это удобно для обсуждения на уроке: легко ответить, чего боялись мыши, как они поступили и почему им стало спокойнее.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мыши становятся смелее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испуг постепенно превращается в спокойное и дружное действие.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 мышином мире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дом стихает, и мыши выходят из укрытий. Тёмные углы, мягкие тени и слабый свет луны делают каждый шорох заметным и немного загадочным.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обычные предметы кажутся больше и таинственнее. Поэтому даже маленький шаг, скрип доски или движение за шкафом превращаются для мышей в важное событие.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истории: шорохи, повторы и короткие фразы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78301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начинает звучать через шорохи и тихие повторы. Они сразу создают ощущение маленького, настороженного мира.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3574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суета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передают беготню, испуг и частую смену настроения. Чтение становится живым и подвижным.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8857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Звукоподражания и повторы помогают запомнить эпизоды. Они делают страх не страшным, а немного забавным.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чувств особенно заметны у мышей в этой истории.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истории «Беспокойные мыши»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боятся, удивляются, спорят, радуются и гордятся собой. По сюжету именно такие переживания показывают, как тревога постепенно сменяется облегчением.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в сказках и рассказах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Маленькая, но наблюдательная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историях мышка часто кажется совсем крошечной, но замечает то, что другие пропускают. Она слышит шорох, видит тропинку и первой понимает, что делать дальше.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герой с умным решением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нравится читателям, потому что побеждает не силой, а сообразительностью. Он показывает, что даже самый маленький герой может справиться с трудностью.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делают мышей героями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маленькие достоинства помогают мышам найти удачное решение.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интересно слушать эту историю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напоминает игру в прятки: герои всё время куда-то бегут, прячутся и снова появляются. Такое движение удерживает внимание и заставляет следить за каждым шорохом.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есть юмор и лёгкое волнение. Мыши пугаются по-детски, поэтому их страхи не отталкивают, а вызывают сочувствие и улыбку.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маленького мира делает рассказ особенно привлекательным. Ребёнку интересно представить, что происходит за шкафом, в щёлке или под полом, где идёт своя тихая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истории о беспокойных мышах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«Беспокойные мыши» учат не паниковать и не оставаться одному со страхом. Когда герои слушают друг друга и действуют вместе, даже маленькая мышь становится смелой и важной.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2026-05-23T23:44:30Z</dcterms:created>
  <dcterms:modified xsi:type="dcterms:W3CDTF">2026-05-23T23:44:30Z</dcterms:modified>
</cp:coreProperties>
</file>