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XVIII век и его след в литературе следующих столетий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XVIII век создал язык, жанры и образы будущей русской литературы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связан с реформами Петра I, ростом образования и рождением самостоятельной русской литературы. Здесь появляются новые жанры, правила письма и темы, которые потом развивают писатели XIX–XX веков.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XVIII век в 8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важнейших этапа прошёл литературный язык от Ломоносова к Карамзину.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помогло сделать речь одновременно более упорядоченной и более живой, а писателям XIX века — свободнее выражать мысли и чувства.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века: Ломоносов и Карамзин; школьный курс истории русской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литературной памяти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Пётр I стал знаком исторического рывка и государственной силы. Его образ помогает показать, как быстро менялась Россия и каким трудным был этот путь.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нередко соединяли восхищение реформами с тревогой за простого человека. Так историческая тема становилась не только рассказом о власти, но и разговором о человеческой судьбе.
</a:t>
            </a:r>
            <a:endParaRPr lang="en-US" sz="17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ценил порядок, разум и строгую форму, поэтому произведения XVIII века стали школой ясного и дисциплинированного письма.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XVIII века и его влияние на потомков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и Державина учили говорить о государстве, долге и гражданской ответственности торжественно и выразительно.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Фонвизина «Недоросль» показала, что литература может не только прославлять, но и обличать невежество, жестокость и ложное воспитание.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уважали эти образцы, но нередко спорили с их торжественностью и сравнивали прошлое со своей эпохой.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XVIII века в литературе последующих веков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переходят из века в век не буквально, а в изменённом виде: через образы, конфликты и авторские 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сохраняются мотивы власти, воспитания и критики невежества; остальные темы тоже заметны, но чаще работают как фон.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школьного курса литературы по теме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Фонвизин показал, как невежество и дурное воспитание разрушают и семью, и характер человека. Комедия стала понятной и острой критикой дворянских нравов.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Простакова, Скотинин и Митрофанушка превратились в нарицательные образы. Их имена и сегодня помогают быстро узнать человеческие пороки, скрытые за смешными или грубыми поступками.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линия Фонвизина продолжилась у Гоголя и Салтыкова-Щедрина. Позднейшие писатели унаследовали у него умение через смех говорить о серьёзных общественных проблемах.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традиция сатиры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поэт, который соединял личное и гражданское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как разговор о государстве
</a:t>
            </a:r>
            <a:pPr algn="ctr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прославился торжественными стихами, в которых звучат темы власти, долга и служения. Его поэзия показывает, что гражданская позиция может быть выражена не сухо, а ярко и образно. Поэтому его оды долго считались важной школой для русских поэтов.
</a:t>
            </a:r>
            <a:endParaRPr lang="en-US" sz="107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 автора
</a:t>
            </a:r>
            <a:pPr algn="ctr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Державина есть не только высокие идеи, но и личные переживания, размышления о времени и человеческой судьбе. Благодаря этому его поэзия кажется более тёплой и близкой читателю. В ней поэт говорит не только от имени государства, но и от себя самого.
</a:t>
            </a:r>
            <a:endParaRPr lang="en-US" sz="1067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память о предшественнике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Пушкин воспринимал Державина как одного из главных предшественников русской поэзии. Для него он был примером силы стиха и смелости художественного голоса. Так связь поколений в литературе стала особенно заметной.
</a:t>
            </a:r>
            <a:endParaRPr lang="en-US" sz="10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XVIII века и их дальнейшая литературная судьба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открытия XVIII века оказались особенно долговечными и как они были развиты позже.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четырёх авторов открыл направление, которое затем получило новое развитие в литературе следующих столетий.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обзор русской литературы XVIII–XIX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идеи XVIII века переходили в литературу следующих эпох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развития литературы: от реформ и образования к чтению, памяти и новым смысловым переосмыслениям.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чувства в прозе Карамзина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стиль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Карамзина русская литература стала говорить проще и естественнее. Его манера подготовила более гибкую прозу XIX века, где особенно важными стали психологическая точность и внимание к индивидуальности.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важным не только поступок, но и переживание. В его прозе герой впервые воспринимается как живой человек со страхом, надеждой, сомнением и болью, а не как условный книжный тип.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образцом русского сентиментализма: в центре оказывается простая девушка и её личная судьба. Читатель должен не осуждать, а сочувствовать героине и задумываться о человеческой ответственности.
</a:t>
            </a:r>
            <a:endParaRPr lang="en-US" sz="15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обращались к XVIII столетию как к эпохе больших перемен. Их привлекали дворцовые перевороты, новые порядки и вопрос о том, как власть меняет жизнь страны и отдельного человека.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 XVIII веке в прозе и романах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Екатерины II и Павла I помогали показать не только исторические события, но и сложность характера правителя. Через такие фигуры авторы размышляли о законе, ответственности и границах власти.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придворной жизни и бытовым деталям делал прошлое наглядным и живым. Историческая проза соединяла описание эпохи с нравственным вопросом: что происходит с человеком в мире интриг и подчинения.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XVIII веку позволяло писателям говорить и о современности, не называя её прямо. Через картины прошлого они спорили о справедливости, порядке, достоинстве и судьбе государства.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XVIII века особенно повлияли на литературу позже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популярность жанров, но и то, какие формы лучше всего перешли в литературу XIX–XX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сатирические и повествовательные жанры; они лучше всего сохранили связь с новыми темами, тогда как ода и элегия повлияли скорее на отдельные традиции.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традиций XVIII–XX веков по материалам 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XVIII века в литературе
</a:t>
            </a:r>
            <a:endParaRPr lang="en-US" sz="3131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построенный волей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 самого начала воспринимался как город, созданный усилием и замыслом. В литературе он часто выглядит величественным, но холодным: за парадными фасадами ощущается труд людей и тяжесть перемен. Поэтому город становится не просто местом действия, а историческим символом.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власти и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 Гоголя Петербург связан с чиновниками, лестницами, набережными и канцеляриями. Это город, где человек легко теряется среди правил и официального блеска. В таком пространстве особенно заметны одиночество, страх и зависимость от большого государства.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образ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петербургский мотив сохраняет историческую напряжённость, но приобретает более тревожное звучание. Город напоминает о цене преобразований и о том, как великие замыслы влияют на судьбу обычного человека в огромном городе.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XVIII века в литературе XIX–XX веков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важные темы XVIII века переходят в литературу следующих эпох и меняют форму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XVIII века не исчезают: они переходят из прямого назидания в более сложные художественные формы и помогают говорить о новых исторических обстоятельствах.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школьной программы по русской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соединяет разные эпохи: от XVIII века к Пушкину, Гоголю, Толстому и Блоку. Благодаря этому литература воспринимается не как набор отдельных авторов, а как единая традиция.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XVIII века помогают понять, с чего начиналась новая русская литература. На уроках школьники видят, как формировались язык, жанры и первые образцы серьёзного разговора о жизни общества.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Ломоносова, Фонвизина, Державина и Карамзина остаются узнаваемыми, потому что они связаны с яркими текстами и важными культурными открытиями. Это делает их частью общего образованного круга.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и общая культурная память
</a:t>
            </a:r>
            <a:endParaRPr lang="en-US" sz="2903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цитаты к переосмыслению в более поздней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образы XVIII века входят в новые произведения через узнаваемые отсылки и получают иное значение.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видеть XVIII век сегодня — как эпоху просвещения, противоречий и живого художественного наследия.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отражает три главные линии современного взгляда на век: просвещение, противоречия и культурную преемственность. Источник этого деления — материалы презентации.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литературной преемственности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XVIII век дал последующей литературе не только первые образцы, но и сам способ думать художественно: через язык, жанр, образ героя и спор о человеческой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писатели не копировали предшественников, а развивали их открытия. Поэтому без Ломоносова, Фонвизина, Державина и Карамзина трудно понять Пушкина, Гоголя, Толстого и Блока.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XVIII век — начало большой литературной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заложил основы языка, жанров и тем, которые и сегодня помогают читателю понимать русскую литературу как единую живую историю.
</a:t>
            </a:r>
            <a:endParaRPr lang="en-US" sz="39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2026-05-22T20:54:19Z</dcterms:created>
  <dcterms:modified xsi:type="dcterms:W3CDTF">2026-05-22T20:54:19Z</dcterms:modified>
</cp:coreProperties>
</file>