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«Рыцарь Вася» Ю. Яковлева: доброта, смелость и честь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обычный мальчик выбирает благородство: защищает слабого и отвечает за поступки.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Яковлев писал о детях — их переживаниях и поступках. В «Рыцаре Ваcе» нравственный выбор совершается не вдалеке, а в школьной или дворовой ситуации. Так доброта и честность становятся видимыми в обычных днях.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Яковлев и место «Рыцаря Васи» в детской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внимание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сначала кажется незаметным: он не стремится выделяться и не старается казаться сильнее других. Его главный талант — вовремя замечать несправедливость и чужую беду.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без равнодушия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доброта проявляется не в красивых словах, а в отношении к человеку рядом. Вася умеет сочувствовать и воспринимает чужие переживания как реальные, а не «чужие». 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защищать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помощь, Вася не отступает. Он выбирает сторону того, кто слабее, и действует так, чтобы защитить, а не унизить. Чужая безопасность для него важнее собственной выгоды.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справедливости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 Васи есть ясные ориентиры: что правильно и что жестоко. Он не соглашается с насмешками и грубостью, потому что понимает цену неправильного поступка и последствия для другого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нравственного выбора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одного ключевого момента: от обычной обстановки — к решающему поступку и его последствиям.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как защитник, а не как внешняя «роль»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«рыцарство» не сводится к средневековому воинскому образу. Рыцарь — тот, кто защищает слабых и поступает честно. В Васе сочетаются смелость, спокойствие и внутреннее достоинство.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и доброе сердце Васи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контраст помогает понять смысл: перед нами обычный школьник, но в решающий момент он ведёт себя благородно. Именно доброта определяет его мужество, а не громкие заявления.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рыцаря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731" y="1336325"/>
            <a:ext cx="40229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рассказа «Рыцарь Вася» Ю. Яковлева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лица задают конфликт и помогают увидеть характер Васи через поступки, которые он совершает в критический момент.
</a:t>
            </a:r>
            <a:endParaRPr lang="en-US" sz="122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истории раскрывается не через объяснения героя, а через столкновение его поступка с поведением окружающих.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сталкиваются равнодушие и защита: можно пройти мимо чужой беды или вмешаться. Вася не соглашается с безучастностью, потому что понимает: слабому нужна поддержка.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внутреннее напряжение между страхом и ответственностью. Герою приходится оценивать последствия своего решения, и он выбирает поступок по совести, даже если это непросто.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строится и на грубой силе versus справедливости. Те, кто демонстрирует превосходство, выбирают унижение, а Вася — защиту. Так ценность человека проявляется в отношении к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сильнее заметны наблюдательность и сдержанность, а в кульминации качества складываются в один смелый поступок. Так читатель видит рост героя.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рассказа «Рыцарь Вася» Ю. Яковлева (качества героя, выявленные при чтении).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доброта и сочувствие — основа смелости. Когда внутри есть честь и ответственность, Вася способен действовать правильно, а не просто «победить».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проявляются в герое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вместо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Яковлев показывает Васю не через длинные рассуждения, а через поступок в решающий момент. Герой не доказывает доброту словами — он защищает того, кому плохо.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делает характер видимым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Вася вмешивается, читатель сразу понимает, каким он человеком стал бы в трудной ситуации. Личность проявляется не внешне, а через выбор в момент испытания.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— 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 сосредоточен на одном важном нравственном эпизоде. Он работает как «проверка» характера: равнодушие или защита, страх или ответственность — и именно это запоминается.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главный способ раскрытия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знакомой школьной или дворовой среде, поэтому история воспринимается как жизненная. Дети узнают похожие ситуации: обиды, насмешки и необходимость заступиться.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обстановка усиливает контраст с серьёзным поступком Васи. В таких обстоятельствах особенно ясно видно: важный нравственный выбор возможен в повседневности, а не только в книгах о подвигах.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рассказа и её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сила — это не только физическая ловкость, но и умение сдержать себя, не поддаться страху и защитить того, кто оказался без поддержки и подвергся насмешкам.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слабость в рассказе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проявляет настоящую смелость через доброту: он выбирает сторону справедливости, действует по совести и берёт ответственность за последствия своего поступка перед другими.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Слабостью здесь становится равнодушие и жестокость: те, кто только кричит или обижает, остаются меньше человеком, чем Вася, потому что не могут поступить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88" y="1334925"/>
            <a:ext cx="3391875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тем по описанию содержания произведения (обобщение для урока литературы).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рассказа складываются в единый нравственный эпизод: выбор Васи показывает, как честь, доброта, смелость и справедливость становятся заметными именно в поступке.
</a:t>
            </a:r>
            <a:endParaRPr lang="en-US" sz="993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темы соединяются, обычный школьный момент превращается в нравственный поступок: сила измеряется не внешними признаками, а верным решением.
</a:t>
            </a:r>
            <a:endParaRPr lang="en-US" sz="1054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Яковлев пишет простым, ясным языком, который легко удерживать в голове: события подаются прямо, без лишних объяснений, поэтому читателю проще следить за выбором героя.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деталей и коротких фраз, помогающих почувствовать настроение двора или школы. Такие штрихи делают происходящее узнаваемым для школьника.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живости и последовательности рассказ быстро «собирается» в смысл: главная мысль о доброте и смелости считывается через действия Васи, а не через длинные рассуждения.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Васе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восприятия героя читателями строится по этапам его поведения и реакции окружающих на его поступок.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абстрактных нравоучений, произведение показывает, как качества проявляются в конкретный момент: доброта запускает действие, а справедливость помогает отличить правду от силы.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по смыслу тем рассказа (в учебных целях; точные проценты в тексте не приводятся).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иерархию ценностей: на первом плане стоят доброта и справедливость, потому что они превращают обычную ситуацию в поступок по совести.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утверждает рассказ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пятиклассникам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обстановка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ситуации похожи на школьные: в классе и во дворе бывают обиды, насмешки и моменты, когда надо выбрать, стоять в стороне или заступиться.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без громких подвигов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смелость возможна каждый день. Достаточно сочувствия, чтобы сделать один правильный шаг и защитить того, кому сейчас хуже.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дружба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Разворачивается важная мысль о взаимной поддержке: уважение появляется не из разговоров, а из поступков, которые защищают достоинство другого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соединяет простое имя мальчика и образ рыцаря, поэтому сразу становится ясно: речь не о сказочном воине, а о человеке, который умеет держать себя достойно.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заранее настраивает читателя на разговор о чести и благородстве. Вася оказывается «рыцарем» благодаря внутренней силе и нравственному выбору, а не внешнему виду.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«Рыцарь Вася»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0950" y="1336325"/>
            <a:ext cx="317250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структуре и смыслу произведения (на основе описанного содержания).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Коротко: рассказ показывает нравственный выбор героя и объясняет, что настоящая смелость опирается на доброту и ответственность. Композиция держится на одном ключевом поступке.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строится вокруг поступка, читатель видит связь между качествами: как честь и справедливость превращают сочувствие в конкретную помощь.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анализа произведения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формируют не слова, а поступки: важно не то, что сказано, а то, как герой действует, когда рядом оказывается несправедливость и нужна защита.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Юрия Яковлева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благородство проявляется в момент выбора: Вася не остаётся равнодушным и берёт на себя ответственность, потому что защита другого — его нравственный долг.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Вася становится рыцарем: это не костюм и не роль, а внутреннее решение действовать по совести. Внешность остаётся обычной, а поступок делает его особенным.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«Рыцарь Вася»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утверждает простую истину: быть сильным — значит быть добрым и справедливым. Вася показывает, что смелость начинается с сочувствия, а рыцарство возможно в обычной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2026-05-13T00:58:10Z</dcterms:created>
  <dcterms:modified xsi:type="dcterms:W3CDTF">2026-05-13T00:58:10Z</dcterms:modified>
</cp:coreProperties>
</file>