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алкоголь влияет на здоровье школьника и почему это опасно.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наносит удары по организму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подросткам важно знать об этом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школьника еще растет, а мозг и нервная система только созревают. Поэтому даже небольшие дозы алкоголя сильнее мешают вниманию, координации и самоконтролю, чем у взрослого.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сразу после употребления алкоголя
</a:t>
            </a:r>
            <a:endParaRPr lang="en-US" sz="2537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0–10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быстро попадает в кровь и начинает действовать на мозг. Человек может не сразу заметить изменения, но реакция уже становится медленнее.
</a:t>
            </a:r>
            <a:endParaRPr lang="en-US" sz="1439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10–30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шаткость, нечеткая речь, сонливость и ухудшение равновесия. Труднее оценивать свои силы и замечать опасность вокруг.
</a:t>
            </a:r>
            <a:endParaRPr lang="en-US" sz="1558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30–60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поведении становятся заметнее: возможны ссоры, падения, необдуманные поступки. При большой дозе повышается риск отравления.
</a:t>
            </a:r>
            <a:endParaRPr lang="en-US" sz="1439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могут усиливаться, а восстановление занимает время. Чем больше доза, тем выше опасность для здоровья и безопасности.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алкоголь влияет на мозг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мешает запоминать новую информацию и удерживать внимание. На уроках это заметно сразу: человек быстрее отвлекается и чаще пропускает важные детали.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и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становится медленнее, а ответы — менее точными. Когда нужна быстрая реакция, например на контрольной или на улице, ошибки появляются чаще.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органы страдают от алкоголя сильнее всего
</a:t>
            </a:r>
            <a:endParaRPr lang="en-US" sz="252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не ограничивается одним органом: алкоголь влияет на весь организм одновременно.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особенно уязвимы мозг и печень, но страдают и другие системы.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анатомии и профилактике вредных привычек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— главный орган, который очищает организм
</a:t>
            </a:r>
            <a:endParaRPr lang="en-US" sz="205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расщепляет алкоголь и старается обезвредить его, но при частом употреблении не успевает восстанавливаться между нагрузками.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клетки печени повреждаются, может развиться жировое поражение, воспаление, а затем более тяжелые нарушения работы органа.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риск выше: организм еще растет, поэтому лишняя нагрузка переносится хуже и восстановление идет медленнее.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Кратковременный и долгосрочный вред алкоголя
</a:t>
            </a:r>
            <a:endParaRPr lang="en-US" sz="2367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быстрые симптомы со временем могут перейти в серьезные проблемы со здоровьем и поведением.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неприятные симптомы — это не мелочь: они могут стать началом стойких нарушений здоровья.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профилактике вредных привычек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алкоголь проходит по организму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алкоголя от попадания в организм до воздействия на органы и формирования привычки.
</a:t>
            </a:r>
            <a:endParaRPr lang="en-US" sz="12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страдают сердце и сосуды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ритма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может сбивать нормальный ритм сердца. Из-за этого появляются неприятные ощущения, слабость и чувство, что тело быстрее устает даже без большой нагрузки.
</a:t>
            </a:r>
            <a:endParaRPr lang="en-US" sz="1241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реагируют на алкоголь неустойчиво: давление может меняться, а самочувствие становится хуже. Это мешает нормально переносить физическую активность и жару.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выносливость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 труднее бегать, играть в подвижные игры и заниматься спортом. Организм быстрее устает, потому что сердце и сосуды работают менее эффективно.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при регулярном употреблении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алкоголь употреблять часто, нагрузка на сердечно-сосудистую систему растет. Это повышает вероятность заболеваний и ухудшает общее состояние здоровья.
</a:t>
            </a:r>
            <a:endParaRPr lang="en-US" sz="11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алкоголь раздражает желудок и мешает питанию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раздражает слизистую желудка, поэтому могут появиться тошнота, боль в животе, рвота и отсутствие аппетита. Пищеварение становится менее спокойным и более тяжелым.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организму сложнее получать полезные вещества и витамины. Для растущего человека это особенно плохо: сил на учебу, спорт и восстановление становится меньше.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особенно уязвимы к алкоголю
</a:t>
            </a:r>
            <a:endParaRPr lang="en-US" sz="259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школьников даже небольшая доза может заметно изменить поведение и сделать обычные ситуации опаснее.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организм моложе и меньше, тем сильнее воздействие алкоголя и выше риск ошибок, травм и плохого самочувствия.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основам безопасности и здоровому образу 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может сначала казаться способом расслабиться: настроение временно улучшается, а тревога и напряжение на короткое время ослабевают. Мозг запоминает этот эффект как приятный.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повторных употреблениях человеку нужно всё больше алкоголя для того же ощущения. Это называется ростом толерантности и делает привычку заметнее.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желание повторить опыт становится сильнее. Человек начинает связывать алкоголь не только с отдыхом, но и с «помощью» при скуке, стрессе или компании.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привычка может перейти в зависимость. Тогда отказаться уже трудно: появляются навязчивые мысли, ухудшается самочувствие и снижается способность контролировать себя.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зависимость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алкоголь мешает учебе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употребления становится труднее сосредоточиться на объяснении учителя, не отвлекаться и удерживать в памяти новый материал. Из-за этого учеба требует больше времени и сил.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замедляет мышление и реакцию, поэтому сложнее решать задачи, писать контрольные и быстро проверять свои ответы. Ошибки появляются даже в знакомых заданиях.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это повторяется, страдают оценки, подготовка к урокам и уверенность в себе. Ученику тяжелее успешно учиться на протяжении всей четверти и готовиться к проверочным работам.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алкоголь опасен для безопасности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нарушенной координации человек хуже держит равновесие, спотыкается, не замечает препятствия и может упасть даже на ровном месте. Риск травм возрастает в школе, на улице и дома.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Замедленная реакция мешает вовремя остановиться, отойти от опасности или правильно оценить ситуацию. Поэтому возрастает вероятность конфликтов, ожогов, несчастных случаев у дороги и на воде.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поведении после употребления алкоголя
</a:t>
            </a:r>
            <a:endParaRPr lang="en-US" sz="223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кратковременное опьянение может изменить манеру общения и сделать человека менее осторожным в обычных ситуациях.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самоконтроля и координации ведёт к ошибкам, конфликтам и опасным поступкам, даже если человеку кажется, что он действует нормально.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профилактике вредных привычек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140" y="1038300"/>
            <a:ext cx="5193570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распространённых заблуждений с проверенными фактами о влиянии алкоголя на организм подростка.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вреден не только в больших дозах, а разные напитки одинаково содержат спирт. Для подростков последствия особенно заметны.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по профилактике употребления алкоголя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об алкоголе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здоровье и отказаться от риска
</a:t>
            </a:r>
            <a:endParaRPr lang="en-US" sz="2851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безопасные решения в ситуации давления и полезные привычки на каждый день.
</a:t>
            </a:r>
            <a:endParaRPr lang="en-US" sz="14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восстанавливается без алкоголя
</a:t>
            </a:r>
            <a:endParaRPr lang="en-US" sz="237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Спокойнее сон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алкоголя сон становится глубже и ровнее, поэтому утром легче просыпаться, сохранять бодрость и быть внимательнее на уроках и дома.
</a:t>
            </a:r>
            <a:endParaRPr lang="en-US" sz="136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Печени и сердцу не приходится перерабатывать спирт, поэтому организму проще восстанавливаться после учебы, спорта и обычной дневной нагрузки.
</a:t>
            </a:r>
            <a:endParaRPr lang="en-US" sz="1367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улучшаются память, сосредоточенность и настроение. Человеку легче учиться, выполнять задания и контролировать свои действия в сложных ситуациях.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полноценное питание, движение и режим дня поддерживают силы. Чем раньше человек выбирает такой образ жизни, тем дольше сохраняется здоровье.
</a:t>
            </a:r>
            <a:endParaRPr lang="en-US" sz="12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с алкоголем и без алкоголя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алкоголя проще заниматься спортом, общаться спокойно и уверенно чувствовать себя в школе и дома.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Трезвое состояние помогает лучше учиться, двигаться и принимать решения, а алкоголь сразу снижает качество повседневной жизни.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здоровому образу 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не делает человека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ослабляет мозг, сердце, печень и желудок, а у подростков его вред проявляется особенно быстро. Самый разумный выбор — не начинать и беречь своё здоровье.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2026-05-20T23:01:16Z</dcterms:created>
  <dcterms:modified xsi:type="dcterms:W3CDTF">2026-05-20T23:01:16Z</dcterms:modified>
</cp:coreProperties>
</file>