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театр и Олимпийские игры: ключевые темы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истории, традиций и влияния театра и Олимпийских игр Древней Греции.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древнегреческих культурных явлений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появлялся в Афинах в VI веке до н.э. как религиозный обряд Диониса, а Олимпийские игры стартовали в 776 году до н.э. для единения греков через спорт и почитание богов.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главные темы древнегреческого театра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трагедии и 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комедия появились из песнопений в честь Диониса, отражая важные для общества темы и эмоции, которые доносят до зрителя вечные вопросы человеческой жизни.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драматурги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Эсхил, Софокл и Еврипид создавали трагедии, исследующие судьбы героев, а Аристофан прославился своим острым юмором в комедиях, раскрывая социальные проблемы.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пьес и их послания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раскрывали темы судьбы, героизма, любви и морального выбора, показывая сложность человеческой природы и взаимодействие добра со злом.
</a:t>
            </a:r>
            <a:endParaRPr lang="en-US" sz="11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постановок и актерская игра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проходили на огромных амфитеатрах под открытым небом, собирая тысячи зрителей. Актёры активно использовали маски и котурны для усиления выразительности и перевоплощения.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играл важную роль, комментируя сюжет и эмоции, создавая атмосферу и помогая зрителям лучше понять события на сцене.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костюмы и маски в театре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масок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с большими отверстиями для рта не только меняли внешность актёров, но и усиливали голос, позволяя выражать разные эмоции и характеры героев на большом расстоянии.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костюмов и символика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отличались яркостью и длинными тканями, а цвета и формы указывали на социальный статус и настроение персонажей, помогая зрителям быстро распознавать роли.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Олимпийских игр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игр как религиозного праздника в Олимпии, приуроченного к почитанию Зевса.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перемирия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четыре года греческие города прекращали вражду, чтобы обеспечить безопасность и единство участников соревнований.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включали различные виды спорта, привлекая атлетов со всего эллинского мира.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культурной роли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становились важнейшим событием, объединяющим греков и символизирующим уважение к богам и традициям.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участникам Олимпийских соревнований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Допускались исключительно свободные мужчины-греки, которые прошли тщательную подготовку и отбор, чтобы обеспечить высокий уровень состязаний и честность борьбы.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Юноши от 12 лет могли участвовать в специальных играх, что помогало воспитывать спортивные навыки и дух соревновательности с молодого возраста.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сила, выносливость и чувство чести считались главными добродетелями для спортсменов, отражая идеал эллинского атлета.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Ритуальная атмосфера Олимпийских игр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включало парад атлетов и священные жертвоприношения, подчёркивая религиозное значение соревнований и почтение богам.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перемирия прекращали все конфликты между городами, а празднования после игр объединяли участников пирами и шествиями, укрепляя дружбу и единство.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46004"/>
            <a:ext cx="3856200" cy="155949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театра и Олимпийских игр: социальное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допуске отражают социальные и культурные особенности древнегреческого 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был более доступным для всех слоев общества, в отличие от Олимпийских игр, которые были строго ограничены по социальному положению.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роли в древнегреческом театре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женские персонажи, такие как Афина и Артемида, символизировали мудрость и силу, играя важную роль в мифологических сюжетах.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«Медея» и «Антигона» показывали сложность и трагичность женских судеб, раскрывая глубокие человеческие драмы.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запрет участия женщин в театре, мужские актёры мастерски изображали женские роли, сохраняя их эмоциональную насыщенность и выразительность.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постановки поднимали темы женской силы и моральных выборов, обогащая содержание и заставляя публику задумываться.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значение Олимпийских игр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посвящались верховному богу Зевсу и считались важным религиозным обрядом, который укреплял связь между богами и людьми в древнегреческом обществе.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открытия игр приносились жертвоприношения и зажигался священный огонь на алтаре, что символизировало начало священного соревнования и благословение богов.
</a:t>
            </a:r>
            <a:endParaRPr lang="en-US" sz="1174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воспринимались как знак божественного одобрения, а спортсмены считались избранными, чьи успехи вдохновляли и объединяли греческие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спортивные дисциплины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включали беговые дистанции разной длины, борьбу, кулачный бой и метание диска и копья. Также проводились зрелищные гонки колесниц, привлекающие огромное внимание зрителей.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Пятиборье — объединённое состязание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появилось пятиборье, объединяющее бег, прыжки, метание диска, копья и борьбу, что требовало универсальной физической подготовки и считалось вершиной атлетизма.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Олимпиад прошло до запрета их проведения в IV веке н.э.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исторические хроники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существования древних Олимпийских игр состоялось не менее 293 состязаний каждые четыре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Олимпийских игр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зарегистрированные Олимпийские игры проходили в Олимпии, закладывая традицию проведения крупных спортивных и религиозных торжеств.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394 год н.э.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Феодосий I издал указ о запрете игр, считая их языческими, что положило конец тысячелетней истории древних Олимпиад.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1896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состоялись первые современные Олимпийские игры, вдохновлённые древними традициями и возрождающие идеалы спорта и дружбы между народами.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7451" y="1887806"/>
            <a:ext cx="186469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женщин в Олимпийских играх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Герайи — конкурс девушек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Существовали специальные женские состязания — Герайи, посвящённые богине Гере, где молодые девушки участвовали в беговых соревнованиях.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Женщинам запрещалось присутствовать на основных Олимпийских играх, за исключением жриц Деметры, что отражало строгие социальные нормы того времени.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владения колесницами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женщины не могли соревноваться лично, они могли быть владельцами колесниц и считаться победительницами через успехи своих команд.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публика древнегреческих праздников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Олимпийских играх присутствовало до 40 тысяч зрителей, собравшихся со всего эллинского мира. Этот праздник спортa становился местом встречи людей разных городов и сословий.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в Афинах привлекали также широкую аудиторию, включая свободных граждан, рабов и иностранцев, создавая атмосферу сплочённости и культурного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театров и стадионов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 в Афинах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открытый амфитеатр вмещал до 17 тысяч зрителей и отличался исключительной акустикой, что позволяло слышать актёров даже с самых удалённых мест.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стадион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в Олимпии имел овальную форму с беговой дорожкой и каменными трибунами. Здесь были специальные алтарь и помещения для судей, что подчёркивало важность соревнований.
</a:t>
            </a:r>
            <a:endParaRPr lang="en-US" sz="14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древнегреческих традиций на современность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театр заложил основы драматургии и сценической архитектуры, повлияв на развитие театров и фестивалей в мире.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ценности, связанные с соревнованиями, включая уважение к противнику и стремление к совершенству, продолжают вдохновлять спортсменов и зрителей сегодня.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стали прообразом современных международных спортивных состязаний, сохранив идеалы честной борьбы и соревновательного духа.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этих традиций укрепляет чувство единства и уважения к истории, соединяя разные эпохи и народы через спорт и искусство.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олимпийского и театрального наследия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де Кубертен и первые современные Олимпиады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1896 году Француз Пьер де Кубертен организовал возрождение Олимпийских игр в Афинах, вдохновившись духом древней Греции и её традициями единства через спорт.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древнегреческой театральной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фестивали и театры переняли многие архитектурные и организационные приёмы древнегреческих постановок, способствуя сохранению и развитию культурного наследия.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древнегреческой культуры: значение для современного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театр и Олимпийские игры сформировали фундамент культурных, спортивных и этических традиций, которые продолжают объединять людей, помогая сохранять ценности цивилизации и творчества.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2026-05-10T12:44:16Z</dcterms:created>
  <dcterms:modified xsi:type="dcterms:W3CDTF">2026-05-10T12:44:16Z</dcterms:modified>
</cp:coreProperties>
</file>