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здоровье: основные вопросы и ключевые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понятие здоровья, его составляющие и роль для подростков.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здоровье? Современные вызовы для школьников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полное физическое, психическое и социальное благополучие. Подростки сталкиваются с гиподинамией, частыми стрессами и неправильным питанием, что влияет на формирование привычек и качество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 здоровья: физическое, психическое, социальное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— это стабильное настроение и уверенность в себе. Социальное здоровье выражается через поддержку близких, умение общаться и участие в коллективе, что способствует успеху и развитию личности.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и социальное здоровье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включает развитие мышц, хорошее самочувствие и отсутствие хронических болезней. Активность и уход за телом обеспечивают гармоничное состояние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здоровье школьников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чистой воде уменьшает вероятность кишечных заболеваний втрое, обеспечивая правильное функционирование организма и иммунитет.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питьевой воды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с зелёными насаждениями вокруг вызывают у учеников меньше утомляемости и стресса, благодаря положительному влиянию природы на самочувствие.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и стресс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снижает частоту заболеваний дыхательных путей у подростков, тогда как загрязнение повышает риск инфекций и аллергий.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 и здоровье лёгких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правильного питания для здоровья подростка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должно включать белки, углеводы, жиры и витамины для энергии и роста. Несбалансированный рацион снижает иммунитет и ведёт к проблемам со здоровьем.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перекусы поддерживают силы — например, фрукты и орехи вместо сладостей и чипсов, которые вызывают усталость и набор веса.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3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жизни: путь к укреплению или ухудшению здоровья
</a:t>
            </a:r>
            <a:endParaRPr lang="en-US" sz="223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полезными и вредными привычками подростка формирует его здоровье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ЗОЖ: статистика активности и болезней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центр изучения здоровья подростков,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спортивных секций снижает частоту ОРВИ вдвое по сравнению с неактивными подростками.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немного активнее мальчиков, что положительно влияет на их здоровье и сопротивляемость инфекциям.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риска: распространённость вредных привычек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алкоголь остаются актуальными проблемами для 8-9% подростков, что требует профилактических мер в семьях и школах.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физическая активность у 27% школьников связана с влиянием окружения и рекламой, снижая их общее здоровье и выносливость.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выбор напитков в рационе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необходима для жизнедеятельности, поддерживает концентрацию и предотвращает усталость. Ежедневная норма — 1,5–2 литра чистой питьевой воды.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Частое употребление сладких газированных напитков повышает риски ожирения и кариеса. Лучше выбирать несладкие напитки: воду или натуральные компоты.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формирование здоровых привычек у подростков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душ, уход за зубами помогают предотвратить инфекции и кожные заболевания.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одежды по сезону и чистота обуви поддерживают комфорт и снижают риски заболеваний, способствуя общему здоровью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спорта и физической активности в жизни школьников
</a:t>
            </a:r>
            <a:endParaRPr lang="en-US" sz="235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развивают мышцы и укрепляют сердце, улучшая общее физическое состояние. Подростковая активность способствует правильному росту и улучшению обмена веществ, что важно для здоровья в будущем.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важно для здоровья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чувствовать себя увереннее и бодрее. Участие в командных видах спорта или плавании формирует дисциплину и улучшает настроение, снижая риск ожирения и стресса.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способ повысить самооценку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сна и режима дня для здоровья школьников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необходим для восстановления сил, роста и улучшения памяти. Недостаток сна ведёт к снижению концентрации и ослаблению иммунитета.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для организма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рекомендуется спать от 8 до 10 часов в сутки. Соблюдение режима сна помогает улучшить настроение и повышает работоспособность в школе.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оптимальному режиму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здоровье и способы его снижения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вызывает головные боли, раздражительность и ухудшение внимания при длительном воздействии. Он снижает иммунитет, усложняя борьбу с заболеваниями.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стресса полезны физическая активность, общение с друзьями и отдых на свежем воздухе. Хобби и дыхательные упражнения позволяют эффективно расслабиться.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среди подростков и их последствия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употребление алкоголя часто начинаются в 12–14 лет, вызывая нарушения здоровья и концентрации. Эти привычки ослабляют иммунитет и ухудшают успеваемость в школе.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алкоголь: первые шаги в зависимости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Злоупотребление гаджетами приводит к снижению физической активности и проблемам со сном. Малоподвижный образ жизни увеличивает риск ожирения и ухудшает общее состояние здоровья подростков.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малоподвижность как новые угрозы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и укрепление иммунитета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способствует снижению инфекционных заболеваний на 80–85%. Регулярные медицинские осмотры помогают своевременно выявлять и предотвращать болезни.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вакцинации и медицинских осмотров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Закаливание, активность и правильное питание укрепляют защитные силы организма. Витамины играют важную роль в поддержке здоровья подростков.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меры для крепкого иммунитета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школьника: сравнение рационов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типичный рацион школьника и рекомендации по рациональному питанию для поддержания энергии и правильного развития.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обеспечивает энергию и поддерживает здоровье, в то время как типичный рацион часто содержит много быстрых углеводов и мало полезных веществ.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школьного окружения в формировании здоровья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ведущие здоровый образ жизни и уделяющие внимание питанию, являются важным примером для подростков, формируя правильные привычки.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поддержка способствует развитию социальных навыков и уменьшает склонность к вредным привычкам в подростковом возрасте.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сверстников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Педагоги, информирующие о здоровом образе жизни, вдохновляют подростков принимать осознанные решения для своего здоровья.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учителей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коллективы, способствующие здоровому образу жизни, уменьшают распространённость вредных привычек среди учащихся на 60%.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 школе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здоровье школьника в повседневной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дорожного движения помогает снизить риск аварий и травм среди подростков в городе и селе.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обращение с электроприборами и бытовой техникой предотвращает несчастные случаи дома и в школе.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порядка в классе и дома уменьшает вероятность травм и создаёт комфортные условия для обучения и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медицинская помощь: базовые действия для школьников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кровотечении важно немедленно наложить повязку и придавить рану, чтобы остановить кровь и предотвратить заражение.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уметь вызвать скорую помощь по номерам 103 или 112, сообщить о происшествии и убрать пострадавшего в безопасное место.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и укрепить здоровье: основные рекомендации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от наших ежедневных решений и окружения. Ответственный подход к питанию, активности и профилактике заболеваний помогает подросткам жить полноценно и успешно развиваться.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2026-05-09T12:34:01Z</dcterms:created>
  <dcterms:modified xsi:type="dcterms:W3CDTF">2026-05-09T12:34:01Z</dcterms:modified>
</cp:coreProperties>
</file>