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 любим кошек и собак?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и собаки дарят нам радость, ласку и верную дружбу.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домашние друзья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и собаки живут рядом с людьми дома, во дворе или в квартире. У каждого свой характер: один любит бегать и играть, другой — уют и тишину. Их поведение помогает понять настроение без слов.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дарят радость каждый день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1827475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может встречать у двери с радостным хвостом, а кошка — тереться о ноги или смешно подпрыгивать. Такие моменты сразу поднимают настроение.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53880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встречи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62700" y="4313050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питомец становится источником ежедневных приятных моментов. Погладить, позвать по имени или просто посмотреть на него — уже маленькое счастье.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62700" y="402437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радость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67267" y="3484525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кошка или собака, человек чувствует себя спокойнее. Мягкое дыхание, тёплая шерсть и тихое присутствие помогают отдохнуть после дел.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67267" y="319585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рядом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271833" y="2656000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Питомцы часто удивляют: кот вдруг сворачивается клубочком, а щенок кувыркается за игрушкой. Их забавные привычки вызывают улыбку даже в обычный день.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271833" y="236732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движения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любят быть рядом с человеком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могут запоминать простые команды и любят похвалу. Когда они слышат доброе слово, им хочется стараться ещё больше.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учатся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Пёс с удовольствием приносит мяч, тянет игрушку или бежит за хозяином. Игра для него — способ общаться и быть рядом.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Охотно играют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Собакам нравятся прогулки, бег и подвижные игры. Им важно много двигаться, чтобы тратить энергию и чувствовать себя бодро.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Любят движение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быстро запоминают голос хозяина и знакомые шаги. Поэтому они так радостно бегут навстречу, когда человек возвращается домой.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Верные встречающие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любят уют и спокойствие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19736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Кошка, свернувшаяся клубочком, выглядит особенно мило. В такой позе она отдыхает и чувствует себя в полной безопасности.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Любят сворачиваться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2747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часто выбирает плед, подоконник или уголок рядом с человеком. Ей нравится отдыхать там, где тихо, мягко и уютно.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место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1743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кошка мурлычет, она словно сообщает: ей спокойно и хорошо. Это тихий, приятный звук, который многим очень нравится.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мурлыканье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0740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любят смотреть вокруг, замечать движения и следить за тем, что происходит. Сначала они наблюдают, а потом решают подойти ближе.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Наблюдательная натура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такие разные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обычно сразу тянется к человеку, любит внимание и охотно зовёт играть. Ей важно быть частью компании и не скучать одной.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25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быстрее идёт на контакт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3017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животные любят шумные игры и бег, другие — тишину и мягкий плед. Именно поэтому с ними никогда не бывает скучно.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63017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привычки — разный интерес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511633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не спешит доверять. Сначала она наблюдает, оценивает обстановку и только потом решает, можно ли подойти ближе.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11633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сначала присматривается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1440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и кошка могут сильно отличаться, но обе легко становятся любимыми. Их особенность делает дружбу с ними ещё интереснее.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1440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свой характер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70259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805" y="3426734"/>
            <a:ext cx="468000" cy="416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забота помогает питомцу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 по времени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Питомцу нужен еда в нужный час и чистая вода каждый день. Так он чувствует себя хорошо и знает, что о нём помнят.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обращение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Кошку и собаку нужно гладить аккуратно, без резких движений и громкого голоса. Спокойное отношение помогает животному не бояться и доверять человеку.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ответственности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помогает ухаживать за питомцем, он понимает, что живое существо зависит от человека. Это учит вниманию, терпению и доброте.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Чистое место для отдыха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питомца должно быть своё аккуратное место, где можно спокойно спать и отдыхать. Чистота в доме делает жизнь животного удобнее и безопаснее.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делают дружбу крепче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игра дома или во дворе делает общение тёплым и живым. Так у ребёнка и питомца появляется больше общих радостей.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каждый день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играет с питомцем, между ними появляется больше доверия. Животное понимает, что рядом с ним безопасно и интересно.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через игру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игры животное бегает, прыгает и тратит энергию. Это полезно и весело, потому что питомец становится бодрее и радостнее.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движение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любят мяч, а кошки — верёвочку, мячик или игрушечную мышку. Игрушки делают игру интересной и помогают питомцу двигаться.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игрушки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805" y="3447534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нам радостно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Питомец может подойти ближе, вилять хвостом или начать играть вместе с человеком. Он будто разделяет хорошее настроение и делает его ещё ярче.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нам грустно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или собака иногда тихо садятся рядом, чтобы поддержать. Их спокойное присутствие помогает человеку чувствовать себя не так одиноко.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слов понятно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замечают интонацию, движения и привычки человека. Поэтому их часто называют друзьями, которые понимают нас почти без слов.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устали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устал, питомец часто выбирает тихое место рядом. Он не мешает и просто остаётся поблизости, как настоящий друг.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Питомцы чувствуют настроение человека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интерес, забота и доверие превращаются в дружбу.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любовь к питомцу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свой любимец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076400" y="2113903"/>
            <a:ext cx="4751100" cy="5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Кому-то ближе весёлый и энергичный пёс, который зовёт играть и любит движение. Другому нравится спокойная кошка, умеющая тихо сидеть рядом и создавать в доме уют.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76400" y="1800500"/>
            <a:ext cx="47511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характер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033750" y="4238353"/>
            <a:ext cx="4751100" cy="5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семье могут любить и кошку, и собаку сразу. Каждый питомец по-своему дорог, потому что у каждого свой нрав, свои привычки и особый способ дружить с людьми.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033750" y="3924950"/>
            <a:ext cx="47511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ещё интереснее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2555075" y="3176128"/>
            <a:ext cx="4751100" cy="5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питомцу часто появляется потому, что его поведение напоминает человеку что-то знакомое и приятное. Один ценит активность, другой — мягкость, и оба выбора одинаково хороши.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55075" y="2862725"/>
            <a:ext cx="47511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симпатия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Забавные привычки, которые всех смешат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может долго следить за тенью на полу или за движением игрушки. Со стороны это выглядит как маленькое приключение, которое смешит и взрослых, и детей.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за тенью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собаки, и кошки умеют прыгать так неожиданно, будто придумали собственный танец. Такие движения делают их особенно живыми и забавными, а наблюдать за ними очень интересно.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прыжки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часто выбирает коробку, даже если рядом лежит мягкая подстилка. Она может спрятаться, выглянуть внезапно и устроить маленькую игру, которая вызывает улыбку у всех.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Коробочный сюрприз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собака наклоняет голову, она будто очень внимательно слушает. Это выглядит смешно и трогательно, а человек сразу понимает: питомец заинтересовался и ждёт общения.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набок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Питомцы учат терпению
</a:t>
            </a:r>
            <a:endParaRPr lang="en-US" sz="38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0350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животному нужно время, чтобы привыкнуть к новому человеку и новому месту. Если не торопить питомца, он чувствует себя увереннее и начинает доверять.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знакомство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903325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помогает лучше понимать не только животных, но и людей. Когда мы умеем ждать и быть мягкими, общение становится спокойным, добрым и более дружелюбным.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300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навык для жизни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722333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питомец отходит в сторону, ему нужен отдых или немного тишины. Умение заметить это учит не мешать животному и ждать, когда оно само захочет общения.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722308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пространству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2541342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Кошку и собаку не стоит пугать громким голосом или резкими движениями. Тихая речь и аккуратные жесты помогают показать, что рядом добрый и внимательный человек.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41317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поведение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Washington State University, исследование о взаимодействии со служебными животными, 2019
</a:t>
            </a:r>
            <a:endParaRPr lang="en-US" sz="109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ласковое общение помогает успокоиться: мягкая шерсть, тепло и ритм дыхания создают чувство уюта и доверия.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спокойного общения с питомцем могут заметно снизить стресс у человека.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минут
</a:t>
            </a:r>
            <a:endParaRPr lang="en-US" sz="60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Питомец становится частью семьи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кот выбирает своё любимое место у окна, а вечером собака укладывается у ног хозяина. Так в доме появляются тихие привычки, по которым легко узнать настоящего любимца семьи. Он будто всегда знает, где его ждут.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рядом с диваном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питомца быстро появляются собственные вещи: мячик, верёвочка, мягкая подстилка или миска с рисунком. Дети запоминают их так же хорошо, как любимую кружку или книгу, потому что забота о животном становится частью домашней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 на полке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снимках питомец часто оказывается рядом с детьми и взрослыми, будто специально собирает всех вместе. Такие фотографии напоминают, что кошка или собака — не просто гость, а настоящий член семьи, который живёт общими радостями.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фото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7757" y="1747259"/>
            <a:ext cx="3465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805" y="3447534"/>
            <a:ext cx="468000" cy="374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кошки и собаки для людей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Охраняют дом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помогают замечать незнакомые звуки и людей, поэтому рядом с ними хозяева часто чувствуют себя спокойнее. Их внимательность делает дом более защищённым и живым.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Ловят мышей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издавна помогают людям бороться с мышами. Даже сегодня их ловкость и внимательность остаются полезными, а в доме с кошкой часто становится тише и уютнее.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тепло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кошки, и собаки наполняют дом заботой и радостью. Их привычки, движения и доверие делают обычные дни более тёплыми, интересными и по-настоящему семейными.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Бывают рядом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Питомцы умеют сопровождать человека на прогулке, встречать его у двери и просто быть рядом. Такое присутствие помогает не чувствовать себя одиноко и делает день добрее.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какие признаки поведения помогают человеку общаться с кошкой или собакой спокойно и дружелюбно.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питомца лучше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 любят в книгах и мультфильмах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1827475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Кошек и собак легко узнавать по знакомым повадкам: лаю, мурлыканью, прыжкам и любопытному взгляду. Поэтому даже в сказке они кажутся близкими и понятными.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53880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герои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62700" y="4313050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доброй книги или мультфильма многим хочется ещё внимательнее относиться к настоящим кошкам и собакам. Образы героев помогают людям сильнее замечать красоту животных.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62700" y="402437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животным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67267" y="3484525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ведёт себя как домашний любимец, читателю или зрителю легко представить своего собственного кота или пса. Это делает сюжет тёплым и очень узнаваемым.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67267" y="319585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 на настоящих питомцев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271833" y="2656000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часто придумывают для них весёлые приключения, потому что такие герои умеют бегать, прятаться, искать и удивляться. Получается история, которая радует детей и не надоедает.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271833" y="236732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истории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друга в одном доме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тихо устраивается на подоконнике, а собака с радостью ждёт прогулку у двери. Оба питомца уже стали частью домашнего утра, хотя ведут себя совсем по-разному. Один любит тишину, другой — движение, но оба радуют семью каждый день.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рядом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кошки и собаки одинаково важны еда, вода, отдых и добрые руки человека. Когда хозяин заботится о питомце, тот чувствует себя спокойно и уверенно. Так в доме живут сразу два верных друга, каждый со своим характером.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нужна каждому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Кошек и собак любят за ласку, верность и смешные привычки, но настоящая дружба появляется благодаря ежедневной заботе, вниманию и доброму отношению.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любовь строится на заботе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2026-05-25T16:42:54Z</dcterms:created>
  <dcterms:modified xsi:type="dcterms:W3CDTF">2026-05-25T16:42:54Z</dcterms:modified>
</cp:coreProperties>
</file>