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Заболоцкий: поэт, который учил видеть красоту мира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переводчик и мастер глубокого взгляда на жизнь.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в школьном 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показывают, как русская литература XX века меняла язык и формы, но не теряла нравственного смысла. На уроках особенно важны природа, доброта, внутренняя красота и ответственность человека за себя.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1992620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10257"/>
            <a:ext cx="342803" cy="30471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 родился в 1903 году в Казанской губернии и вырос среди природы. Ранние впечатления от деревенской жизни научили его внимательно замечать подробности окружающего мира.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рисованию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любил рисовать и рано развивал наблюдательность. Это умение видеть форму, линию и движение позже помогло ему создавать точные и наглядные поэтические образы.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привлекали естествознание и всё живое: растения, птицы, смена времён года. Поэтому в стихах Заболоцкого природа часто выглядит не просто пейзажем, а полноправным участником действия.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он привык всматриваться в мир без спешки. Эта привычка сделала его поэзию зрительной, насыщенной сравнениями, деталями и спокойным вниманием к жизни.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интересы поэта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и ОБЭРИУ: время литературного эксперимента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необычной поэтической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1920-х годов Заболоцкий сблизился с ОБЭРИУ, где поэты искали новые способы говорить о мире. Их интересовали неожиданные ритмы, резкие сопоставления и ломка привычной плавности стиха.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Смелость, игра и абсурд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круге ценили игру с языком и нестандартный взгляд на привычные вещи. Так возникла поэзия, в которой соединялись парадокс, смех и серьёзное размышление о действительности.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ищет собственный поэтический язык, пробует смелые формы и внимательно наблюдает современную жизнь.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 — «Столбцы»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первая книга, в которой заметны ирония, гротеск и необычные образы повседневности.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заявляет о себе как новатор, умеющий ломать привычные нормы ради точного и выразительного изображения мира.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книга и ранний стиль поэта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Заболоцкого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его стихов связаны между собой: разговор о природе почти всегда переходит к размышлению о человеке и его характере.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смыслы сосредоточены вокруг жизни человека в мире, личной ответственности и внутреннего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сочинений Н. А. Заболоцкого, биографические справочники
</a:t>
            </a:r>
            <a:endParaRPr lang="en-US" sz="9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Заболоцкого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Заболоцкого всегда живая: она движется, меняется, звучит и словно отвечает человеку. Птицы, деревья, вода и небо показаны с вниманием к их характеру и настроению.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«Журавли» и «Лесное озеро» особенно заметны точные зрительные детали. Поэт не украшает пейзаж, а показывает его как пространство наблюдения, памяти и тихого размышления.
</a:t>
            </a:r>
            <a:endParaRPr lang="en-US" sz="922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природные образы Заболоцкий помогает увидеть скрытую красоту обычного мира. Его интонация спокойна и сосредоточенна, поэтому читатель не просто смотрит, а начинает вдумчиво вслушиваться в стихотворение.
</a:t>
            </a:r>
            <a:endParaRPr lang="en-US" sz="8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 одежде, а по сердцу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«Некрасивая девочка» поэт обращает внимание на то, что внешняя неприметность не определяет ценность человека. Он ведёт читателя к мысли, что доброта и сострадание заметнее любой красивой оболочки. Такой взгляд особенно важен для подростков, которые учатся оценивать людей глубже.
</a:t>
            </a:r>
            <a:endParaRPr lang="en-US" sz="83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девочки у Заболоцкого вызывает не насмешку, а сочувствие и уважение. Поэт показывает, как в обычном, на первый взгляд незаметном ребёнке может скрываться достоинство, которое раскрывается в поступках, взгляде и отношении к другим.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как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как тихий разговор о том, что красивым человека делает не внешность, а внутренняя работа души. Заболоцкий напоминает: беречь в себе человечность, чуткость и совесть не менее важно, чем заботиться о внешнем впечатлении.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красота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Заболоцкого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помогает увидеть, как менялись темы и художественный язык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раннего литературного поиска Заболоцкий пришёл к ясной поэзии о нравственном выборе и человеческом достоинстве.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сочинений и биографические справочники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творческий путь Заболоцкого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справочникам и собраниям сочинений Н. А. Заболоцкого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испытания и возвращение к слову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37160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1938: арест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Заболоцкого арестовали в 1938 году. Для поэта начался тяжёлый период, связанный с утратой свободы, разлукой с близкими и резкой переменой всей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2108" y="1977628"/>
            <a:ext cx="219108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заключения и ссылки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прошёл через лагеря и ссылку, где продолжал внутренне работать и сохранять связь с литературой. Эти испытания стали важнейшим личным опытом, отразившимся в позднем творчестве.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3103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Заболоцкий снова занялся поэзией и переводами. Его поздние стихи приобрели большую сдержанность, ясность и нравственную силу, став итогом пережитого.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разными литературами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переводил авторов многих народов СССР, расширяя круг читателей. Благодаря этим переводам русскоязычная аудитория открывала для себя новые темы, образы и традиции.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с грузинского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особенно много переводил грузинских поэтов. Работа с другим языком помогала ему точнее чувствовать ритм, интонацию и смысловую точность поэтической речи.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мастерства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требовал внимательности к каждому слову и умения сохранить художественный строй оригинала. Этот опыт укреплял его собственную поэтическую дисциплину и вкус.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собственные стихи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Переводческая практика сделала его лирику ещё точнее и яснее. Заболоцкий особенно ценил точное слово, поэтому и в оригинальных стихах добивался выразительности без лишних украшений.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дала Заболоцкому переводческая работа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тональность его поэзии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постепенно отказывался от резкой игры ради более глубокого разговора о жизни, памяти и человеческой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движение от экспериментальной выразительности к зрелой, спокойной и философски насыщенной лирике.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этапам творчества Н. А. Заболоцкого на основе его поэтических сборников и биографических материалов.
</a:t>
            </a:r>
            <a:endParaRPr lang="en-US" sz="9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послевоенные годы Заболоцкий всё чаще писал о времени, старении и памяти. Его стихи стали более прозрачными по языку, но при этом сохранили внутреннюю глубину и серьёзность.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показывает человека, который многое пережил и научился смотреть на жизнь спокойно. В ней особенно заметны тема труда, достоинства и уважения к прожитому опыту.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и послевоенное время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— душа требует ежедневной внутренней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Н. А. Заболоцкого «Не позволяй душе лениться».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особенно важно для школьников: оно просто и убедительно напоминает, что характер, совесть и воля не формируются сами собой.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любит точные сравнения и зрительные детали, поэтому его стихи легко представить мысленно. Он показывает мир так, будто читатель наблюдает его сам.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поэзии Заболоцкого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часто встречаются метафоры и олицетворения: природа у него движется, думает и живёт. Это делает стихотворные картины особенно выразительными и запоминающимися.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говорить простыми словами о важных вещах. За внешней ясностью у него скрываются размышления о совести, труде, памяти и человеческом достоинстве.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усиливаются спокойная интонация и музыкальность речи. Благодаря этому философские мысли звучат мягко, ясно и очень убедительно для читателя.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жизни и творчества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и этапы помогают увидеть, как менялись жизнь, темы и поэтическая манера Заболоцкого.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переход от раннего литературного поиска к зрелой лирике, где усиливаются память, совесть и размышление о человеке.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справочники и собрания сочинений Н. А. Заболоцкого.
</a:t>
            </a:r>
            <a:endParaRPr lang="en-US" sz="9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Заболоцкого важны для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логике: от образа природы — к разговору о человеке и его внутреннем выборе.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814" y="1992620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25492"/>
            <a:ext cx="342803" cy="274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6735" y="1992620"/>
            <a:ext cx="297490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эксперимента к зрелости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прошёл путь от смелых литературных поисков к ясной и глубокой лирике. Это делает его особенно заметным среди поэтов XX века, ищущих новый язык.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живого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 видеть красоту в природе и в человеке, соединяя точное наблюдение с философским смыслом. Его стихи учат замечать важное в повседневном.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Заболоцкого поэзия была не только искусством, но и разговором о совести, труде и внутренней ответственности. Поэтому его строки звучат убедительно и сегодня.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без упрощения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просты по словарю, но сложны по мысли. Он умел говорить о серьёзных вещах так, чтобы они были понятны школьникам и интересны взрослым.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Заболоцкого в русской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Заболоцкий: поэт, который учит видеть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Заболоцкого напоминает: красота бывает в природе, в человеке и в честном взгляде на жизнь. Его стихи помогают взрослее смотреть на мир и на себя.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2026-05-19T03:51:49Z</dcterms:created>
  <dcterms:modified xsi:type="dcterms:W3CDTF">2026-05-19T03:51:49Z</dcterms:modified>
</cp:coreProperties>
</file>