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102175"/>
            <a:ext cx="4016400" cy="3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песня: прошлое и настоящее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Жанр, где слово, музыка и голос принадлежат одному человеку.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в которых особенно слышен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песня родилась в городской культуре СССР и быстро стала близка студентам, туристам и школьникам. Её ценили за простоту, искренность и живой разговор с слушателем.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авторской песни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автор сам пишет и текст, и музыку, а затем исполняет песню. Поэтому в ней особенно заметны личный взгляд и доверительная интонация.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жанра характерны акустическая гитара, несложное сопровождение и спокойный ритм. Музыка не отвлекает от смысла, а помогает услышать каждое слово.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песни говорят о дружбе, дороге, памяти, выборе, любви и честности. Эти темы делают жанр понятным и близким разным поколениям слушателей.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известные авторы и их песни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Окуджава писал песни, которые звучали особенно тепло в небольшом кругу слушателей. Его лирика напоминала доверительный разговор о памяти, чести и человеческом достоинстве. Часто рядом с такими песнями представляешь гитару и домашний вечер.
</a:t>
            </a:r>
            <a:endParaRPr lang="en-US" sz="729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Булат Окуджава: тихая сила слова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Визбора легко связать с походом, костром и встречей друзей после долгого пути. В них много воздуха, дороги и товарищества, поэтому они особенно нравились туристам и молодёжи. Образ исполнителя часто связан с гитарой на природе.
</a:t>
            </a:r>
            <a:endParaRPr lang="en-US" sz="739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Визбор: дорога, дружба, движение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творчестве Новеллы Матвеевой слышны мягкость, образность и внимательное отношение к слову. Её песни хорошо звучали в камерной обстановке, где важно не громкое исполнение, а смысл и настроение. Такой формат подходит для уютного квартирного концерта.
</a:t>
            </a:r>
            <a:endParaRPr lang="en-US" sz="729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Новелла Матвеева: поэзия в песне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жанр быстро стал популярным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впечатление создавали искренность и живой разговорный тон. Песни быстро расходились в тетрадях, списках и магнитофонных записях, становясь частью повседневной жизни.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были написаны простым языком и понятными мелодиями, поэтому их легко запоминали. Слушателю не нужно было специальное музыкальное образование, чтобы почувствовать смысл.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можно было исполнять без оркестра: дома, в походе, у костра или на школьном вечере. Акустическая гитара делала музыку доступной и удобной для всех.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развивалась авторская песня по десятилетиям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жанр менялся от домашних исполнений до цифровых площадок.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музыки и истории жанра.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чаще всего поют в авторской песне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часто связаны с личным опытом, поэтому песни звучат доверительно и искренне.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сочетает простую форму и серьёзные мысли: рядом с лирикой в нём важны память и нравственный выбор.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Булат Окуджава — один из символов жанра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интонация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песни звучат спокойно и негромко, словно доверительная беседа. Такая манера помогает слушателю сосредоточиться на смысле слов и почувствовать настроение автора.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Арбат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Окуджавы часто появляются родной город, воспоминания и уважение к прошлому. Известные песни связаны с Москвой, Арбатом и человеческой честью.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доброта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песнях важны личный выбор, милосердие и внутреннее достоинство. Именно поэтому они понятны и близки даже современным школьникам.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Визбор: песни о дороге, горах и дружбе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Визбор был не только автором песен, но и журналистом, поэтому умел точно замечать детали жизни. Его тексты звучат живо, как рассказ очевидца.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песнях часто встречаются походы, снег, горы, работа и товарищество. Эти образы создают ощущение движения, свободы и настоящего человеческого общения.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молодёжи 1960–1970-х годов Визбор стал голосом дороги и путешествий. Его музыка передавала атмосферу рюкзака, привала и дружеского круга.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464098"/>
            <a:ext cx="4663800" cy="22153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истории авторской песни; общеизвестные произведения авторов.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авторы и их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отличаются главные авторы жанра и что их объединяет.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автора свой характер и интонация, но всех объединяют искренность, личное высказывание и внимание к смыслу.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песня и поэзия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авторской песни часто читаются как стихи: в них важны рифма, точный выбор слов и образность, а смысл нередко раскрывается постепенно.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жанра характерны метафоры, повтор ключевых строк и ритм живой речи, поэтому песня звучит как личное, доверительное высказывание.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песня близка литературе: в ней ценятся настроение, внутренняя мысль и образ человека, который не просто поёт, а размышляет.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Высоцкий: сила голоса и эмоциональное исполнение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Высоцкий придал авторской песне особую драматичность: его манера исполнения была напряжённой, резкой и очень выразительной, сразу захватывала внимание слушателя.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песнях звучали война, спорт, дружба, риск и нравственный выбор. Благодаря этому авторская песня показала, что может быть не только лирической, но и мощной по эмоциям.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2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материалам презентации; годы отражают обобщённую динамику развития жанра.
</a:t>
            </a:r>
            <a:endParaRPr lang="en-US" sz="725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популярность жанра во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2010 года интерес поддержали видеосервисы и музыкальные платформы, где авторскую песню стало проще находить и слушать.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массового интереса пришёлся на 1970–1980-е, затем жанр стал более камерным, но не исчез и получил новую аудиторию в интернете.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и клубы самодеятельной песни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и клубы КСП собирали людей, которым было важно не только слушать песню, но и обсуждать её смысл, интонацию и жизненный опыт автора.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слёты и большие фестивали, включая Грушинский, помогали авторам находить слушателей, а слушателям — открывать новые песни и новых исполнителей.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площадкам жанр сохранял традицию личного общения и передавался от старших поколений к младшим не через рекламу, а через живую встречу.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таких встречах ценились живое исполнение, акустическая гитара и внимание к слову; именно поэтому песня звучала особенно убедительно без сложного сопровождения.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авторская песня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личного впечатления к готовому исполнению.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70851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85904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70949"/>
            <a:ext cx="376800" cy="376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37580"/>
            <a:ext cx="376800" cy="376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песня сегодня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Интернет-публикации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авторы размещают песни на YouTube, в социальных сетях и на музыкальных платформах, поэтому новые записи быстро находят слушателей и выходят за пределы одного города.
</a:t>
            </a:r>
            <a:endParaRPr lang="en-US" sz="1273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ближе к школьной жизни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песни часто говорят о дружбе, семье, учёбе, выборе и обычных переживаниях подростков, поэтому они легче воспринимаются школьной аудиторией.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Акустический формат сохраняется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цифровые площадки, остаются камерные концерты и домашние выступления, где особенно заметны голос, гитара и смысл каждого слова.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остаётся личным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песня по-прежнему строится на искреннем высказывании, поэтому слушатель ощущает не просто мелодию, а живой разговор с исполнителем.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634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 материалам презентации; значения отражают относительную распространённость площадок.
</a:t>
            </a:r>
            <a:endParaRPr lang="en-US" sz="634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звучит авторская песня: тогда и 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площадки расширили аудиторию жанра, но не отменили живое исполнение и доверительную атмосферу встречи.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жанр держался на личных встречах, сегодня он сочетает сцену и интернет, оставаясь узнаваемым по акустическому звучанию.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авторская песня важна для шестиклассников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песня учит внимательно слушать слова, замечать интонацию и понимать, как музыка помогает передавать настроение. Это полезно и на уроке, и в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помогает говорить о дружбе, ответственности, памяти и выборе простыми, но серьёзными словами. Поэтому песня становится не только музыкальным номером, но и поводом для размышления.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2084817"/>
            <a:ext cx="4339200" cy="13847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и настоящее авторской песни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жанр сохранил главное, но изменил способы звучания и распространения.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песня стала доступнее благодаря цифровым платформам, но её камерность, искренность и личная интонация сохранились.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презентации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песня не теряет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песня изменила площадки и способы общения со слушателем, но не утратила главного: честного текста, личной интонации и уважения к смыслу, которые делают её живой и сегодня.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2026-05-24T23:42:32Z</dcterms:created>
  <dcterms:modified xsi:type="dcterms:W3CDTF">2026-05-24T23:42:32Z</dcterms:modified>
</cp:coreProperties>
</file>