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1815–1848 годах: от реставрации к революции
</a:t>
            </a:r>
            <a:endParaRPr lang="en-US" sz="5026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Монархия, реформы, кризисы и революция изменили Францию за три десятилетия.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после Наполеона: новый политический поворот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страна вернулась к монархии, но не к прежней Франции: революционные законы, новая собственность и гражданские права уже изменили общество и усилили споры о власти.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реставрация и возвращение Бурбонов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Людовика XVIII
</a:t>
            </a:r>
            <a:pPr algn="l" indent="0" marL="0">
              <a:lnSpc>
                <a:spcPct val="115000"/>
              </a:lnSpc>
              <a:buNone/>
            </a:pPr>
            <a:r>
              <a:rPr lang="en-US" sz="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1815 году на трон снова взошёл Людовик XVIII. Началась Вторая реставрация, которая должна была восстановить монархию, не отменяя полностью перемены, произошедшие во время революции и империи.
</a:t>
            </a:r>
            <a:endParaRPr lang="en-US" sz="878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мира
</a:t>
            </a:r>
            <a:pPr algn="l" indent="0" marL="0">
              <a:lnSpc>
                <a:spcPct val="115000"/>
              </a:lnSpc>
              <a:buNone/>
            </a:pPr>
            <a:r>
              <a:rPr lang="en-US" sz="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сохранила границы примерно 1792 года и выплачивала контрибуции победителям. Это подчёркивало её поражение, ослабляло престиж страны и ограничивало возможности для самостоятельной политики.
</a:t>
            </a:r>
            <a:endParaRPr lang="en-US" sz="816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Хартия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Хартия 1814 года формально ограничивала власть короля, но политическое участие оставалось привилегией богатых мужчин. Большинство населения не имело влияния на решения государства.
</a:t>
            </a:r>
            <a:endParaRPr lang="en-US" sz="928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Узкая политическая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власть зависела от дворянства, духовенства и крупных собственников. Такая система сохраняла порядок, но не отвечала ожиданиям людей, привыкших к переменам и более широким правам.
</a:t>
            </a:r>
            <a:endParaRPr lang="en-US" sz="90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политической истории Франции 1815–1848 годов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истории Франции в 1815–1848 годах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менялись не только правители, но и социальная опора режима, что постепенно усиливало конфликт между властью и обществом.
</a:t>
            </a:r>
            <a:endParaRPr lang="en-US" sz="1143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заметнее сдвиг от реставрации к кризису, который завершился падением монархии в 1848 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XVIII и попытка примирить старое и новое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64175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курс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XVIII стремился удержать монархию, не возвращаясь к до-революционным порядкам во всём. Он понимал, что часть новых правил уже стала частью жизни страны.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744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достижения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сохранялись гражданский кодекс, равенство перед законом и право собственности на земли, перешедшие к новым владельцам. Это успокаивало многих граждан и защищало результаты перемен.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30693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Ограниченная политика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умеренность короля, реальные политические права имели немногие. Выборы оставались делом узкого круга обеспеченных людей, поэтому большинство французов было отстранено от власти.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13952" y="1440000"/>
            <a:ext cx="1581000" cy="300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Растущее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равновесие устраивало не всех: сторонники старого порядка хотели большего возврата к прошлому, а люди нового времени ожидали расширения прав и более открытой политики.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X и усиление недовольства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1824: начало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X пришёл к власти после Людовика XVIII и сделал ставку на дворянство и католическую церковь. Его курс выглядел более консервативным и вызвал настороженность у либералов и буржуазии.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нём ужесточилась цензура, а также были предприняты меры в пользу дворян-эмигрантов, лишившихся имущества во время революции. Это воспринималось как попытка вернуть старые привилегии.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1830: прямой вызов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власть решила ещё сильнее ограничить свободу, недовольство переросло в открытый конфликт. Именно этот шаг стал непосредственным толчком к Июльской революции.
</a:t>
            </a:r>
            <a:endParaRPr lang="en-US" sz="10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1830 года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ордонансов Карла X до установления Июльской монархии.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Луи-Филипп Орлеанский и Июльская монархия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«Король-гражданин»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Луи-Филипп получил это прозвище, потому что стремился выглядеть ближе к образованным и состоятельным горожанам, а не к старой придворной знати.
</a:t>
            </a:r>
            <a:endParaRPr lang="en-US" sz="101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буржуазию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власть держалась прежде всего на банкирах, предпринимателях и крупных землевладельцах. Именно их интересы сильнее всего влияли на решения правительства.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жизнь сосредоточилась в Париже, где особенно остро ощущались споры о свободе, выборах и роли государства. Столица задавала тон всей стране.
</a:t>
            </a:r>
            <a:endParaRPr lang="en-US" sz="949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Видимый успех, скрытые проблемы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выглядел устойчивым, но многие французы по-прежнему не участвовали в политике. Это делало монархию уязвимой перед новыми кризисами и протестами.
</a:t>
            </a:r>
            <a:endParaRPr lang="en-US" sz="9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89484"/>
            <a:ext cx="3432300" cy="114578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Реставрации Бурбонов и Июльской монархии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режима отличались прежде всего тем, на кого они опирались, хотя политические права большинства населения так и не были расширены.
</a:t>
            </a:r>
            <a:endParaRPr lang="en-US" sz="1129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династии изменила социальную опору власти, но не решила главную проблему — ограниченное участие граждан в политике.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режимов Франции 1815–1848 годов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 тысяч
</a:t>
            </a:r>
            <a:endParaRPr lang="en-US" sz="5822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цензовому избирательному праву во Франции первой половины XIX века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отстранял большинство населения от политики и усиливал требования расширить избирательные права.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французов имели право участвовать в выборах, поэтому власть оставалась делом узкого круга богатых собственников.
</a:t>
            </a:r>
            <a:endParaRPr lang="en-US" sz="224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26257"/>
            <a:ext cx="353400" cy="31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41999"/>
            <a:ext cx="353400" cy="28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и новые отрасли экономики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 мануфактуры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1830–1840-е годы особенно быстро росло текстильное производство. Предприятия переходили к более крупным масштабам, а города получали всё больше рабочих мест, связанных с обработкой сырья и выпуском товаров.
</a:t>
            </a:r>
            <a:endParaRPr lang="en-US" sz="114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заметно ускорило перевозку людей и грузов. Новые линии связывали промышленные центры, облегчали торговлю и помогали рынкам работать быстрее, чем раньше.
</a:t>
            </a:r>
            <a:endParaRPr lang="en-US" sz="1161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 усилило движение капитала и поддержало предпринимателей. Торговля расширялась, потому что промышленным городам требовались сырьё, оборудование и новые каналы сбыта готовой продукции.
</a:t>
            </a:r>
            <a:endParaRPr lang="en-US" sz="1151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Париж, Лион и другие крупные центры росли особенно заметно. Но промышленный подъём не отменял бедности: многие рабочие жили скромно и зависели от нестабильной занятости.
</a:t>
            </a:r>
            <a:endParaRPr lang="en-US" sz="12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материалам темы «Франция в 1815–1848 годах»
</a:t>
            </a:r>
            <a:endParaRPr lang="en-US" sz="75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Франции в первой половине XIX века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групп не совпадала с их влиянием: меньшинство буржуазии и старых привилегированных слоёв играло заметную политическую роль, а большинство населения оставалось почти без голоса.
</a:t>
            </a:r>
            <a:endParaRPr lang="en-US" sz="1062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общество было преимущественно крестьянским, но власть и деньги концентрировались у узких групп. Это усиливало неравенство и политическую напряжённость.
</a:t>
            </a:r>
            <a:endParaRPr lang="en-US" sz="11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рабочих и городская бедность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рабочий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и в мастерских трудились по 12 часов и дольше. При этом заработок часто зависел от сезона и заказов, поэтому семья легко могла потерять привычный доход.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рабочие кварталы были тесными и сырыми. В перенаселённых домах не хватало света, воды и чистоты, а болезни распространялись быстрее, чем в богатых районах.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нередко работали вместе со взрослыми, особенно на текстильных предприятиях. Это помогало семье выживать, но лишало многих возможности нормально учиться и отдыхать.
</a:t>
            </a:r>
            <a:endParaRPr lang="en-US" sz="1088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 буржуазией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удобных домов и магазинов богатых кварталов бедные районы выглядели особенно резко. Такое соседство делало социальное неравенство заметным даже тем, кто раньше не замечал его.
</a:t>
            </a:r>
            <a:endParaRPr lang="en-US" sz="107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и голоса критики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спорят о будущем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Парижские газеты становились не просто источником новостей, а местом политического спора. Через статьи и карикатуры читатели узнавали о требованиях свободы слова, расширения прав и перемен в управлении страной. Печатное слово помогало быстро распространять недовольство.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 политические кружки
</a:t>
            </a:r>
            <a:pPr algn="ct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салонах, клубах и частных собраниях обсуждали, как сделать власть более открытой и понятной для граждан. Такие встречи объединяли людей разных профессий, но особенно привлекали образованных горожан, которые не хотели мириться с ограничениями цензового строя.
</a:t>
            </a:r>
            <a:endParaRPr lang="en-US" sz="914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проекты нового 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Сен-Симона и Фурье обращали внимание на труд, бедность и несправедливость. Их сторонники искали более справедливый порядок, где общество заботится не только о богатых, но и о тех, кто живёт своим ежедневным трудом.
</a:t>
            </a:r>
            <a:endParaRPr lang="en-US" sz="9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Франции после 1815 года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 дипломатии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Франция старалась действовать осторожно и восстановить доверие европейских держав. Вместо новых завоеваний она всё чаще опиралась на переговоры, союзы и дипломатический авторитет.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престижа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международной жизни помогало Франции постепенно вернуть себе место среди великих держав. Это было важно для внутреннего авторитета власти и показывало, что страна снова стала заметным игроком в Европе.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колониальной экспансии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1830 году началось завоевание Алжира, положившее начало французскому продвижению в Северной Африке. Внешний успех усиливал престиж государства, но не решал проблем внутри страны.
</a:t>
            </a:r>
            <a:endParaRPr lang="en-US" sz="10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 1846–1847 годов привёл к росту напряжённости
</a:t>
            </a:r>
            <a:endParaRPr lang="en-US" sz="2123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цепочку экономических и политических последствий кризиса в конце Июльской монархии.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революция 1848 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97025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банкета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запретили один из политических банкетов в Париже. Для оппозиции это стало сигналом, что мирные требования реформ снова пытаются остановить.
</a:t>
            </a:r>
            <a:endParaRPr lang="en-US" sz="1047" dirty="0"/>
          </a:p>
        </p:txBody>
      </p:sp>
      <p:sp>
        <p:nvSpPr>
          <p:cNvPr id="10" name="Text 3"/>
          <p:cNvSpPr txBox="1"/>
          <p:nvPr/>
        </p:nvSpPr>
        <p:spPr>
          <a:xfrm>
            <a:off x="365935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Баррикады и 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улицах появились баррикады, начались столкновения с войсками. Протест быстро вышел за рамки одного собрания и превратился в массовое выступление горожан.
</a:t>
            </a:r>
            <a:endParaRPr lang="en-US" sz="959" dirty="0"/>
          </a:p>
        </p:txBody>
      </p:sp>
      <p:sp>
        <p:nvSpPr>
          <p:cNvPr id="11" name="Text 4"/>
          <p:cNvSpPr txBox="1"/>
          <p:nvPr/>
        </p:nvSpPr>
        <p:spPr>
          <a:xfrm>
            <a:off x="6497600" y="1895375"/>
            <a:ext cx="17334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монархии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Луи-Филипп отрёкся от престола и уехал из страны. После этого во Франции была провозглашена Вторая республика.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материалам темы «Франция в 1815–1848 годах»
</a:t>
            </a:r>
            <a:endParaRPr lang="en-US" sz="75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революции 1848 года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затронул не только рабочих, но и мелких торговцев, ремесленников и крестьян. Поэтому недовольство стало общим, а не только городским.
</a:t>
            </a:r>
            <a:endParaRPr lang="en-US" sz="112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остро людей задевали дороговизна жизни и политические ограничения. Совпадение экономических и общественных проблем сделало новый взрыв почти неизбежным.
</a:t>
            </a:r>
            <a:endParaRPr lang="en-US" sz="110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сводка по теме «Франция в 1815–1848 годах»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1815–1848 годов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изменения в политике, экономике, обществе и идеях подготовили переход Франции к новому этапу истории.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завершился не сохранением старого порядка, а его пересмотром. Экономические перемены и рост требований граждан сделали дальнейшие реформы неизбежными.
</a:t>
            </a:r>
            <a:endParaRPr lang="en-US" sz="11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от реставрации к республике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1815–1848 годы Франция прошла путь от возвращения монархии к революции и республике. Власть менялась медленнее, чем общество, поэтому напряжение накапливалось и в итоге привело к новому перелому.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2026-06-01T04:11:17Z</dcterms:created>
  <dcterms:modified xsi:type="dcterms:W3CDTF">2026-06-01T04:11:17Z</dcterms:modified>
</cp:coreProperties>
</file>