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Погрузимся в разнообразие природы, культуры и климата наших материков.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обзор: жизнь на разных материках Земли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материк и сколько их на Земле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— крупная суша, окружённая океанами. На Земле шесть: Евразия, Африка, Северная и Южная Америка, Австралия, Антарктида. Каждый уникален по размеру, природе и населению.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огромный континент с разнообразием
</a:t>
            </a:r>
            <a:endParaRPr lang="en-US" sz="273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Евразии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крупнейший материк, включающий тундру, тайгу, степи и пустыни. Здесь располагаются Гималаи, Урал и Альпы, формируя разные климатические зоны.
</a:t>
            </a:r>
            <a:endParaRPr lang="en-US" sz="1305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памятники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славится древними городами и памятниками архитектуры, среди которых древние храмы, крепости и современная инфраструктура.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народы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 миллиардов человек живут на этом материке. Многочисленные народы говорят на сотнях языков и имеют богатое культурное наследие.
</a:t>
            </a:r>
            <a:endParaRPr lang="en-US" sz="13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и фауна Евразии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их обитатели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обитают такие животные, как бурый медведь, волк, рысь и кабан. Растут ели, берёзы, дубы, обеспечивая обширные экосистемы.
</a:t>
            </a:r>
            <a:endParaRPr lang="en-US" sz="138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зон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природные зоны создают богатую фауну и флору Евразии, что делает её неповторимой в мире по биологическому разнообразию.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 горы
</a:t>
            </a:r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найдёшь северного оленя, мхи и лишайники. В горах живёт снежный барс и произрастают рододендроны, отражая адаптацию к сложным условиям.
</a:t>
            </a:r>
            <a:endParaRPr lang="en-US" sz="126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жаркий континент с уникальной природой
</a:t>
            </a:r>
            <a:endParaRPr lang="en-US" sz="2562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Африки
</a:t>
            </a:r>
            <a:pPr algn="ctr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пустыни Сахара на севере до влажных тропиков у экватора и саванн на юге — Африка поражает разнообразием климатических зон.
</a:t>
            </a:r>
            <a:endParaRPr lang="en-US" sz="132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 их обитатели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Джунгли полны горилл, обезьян и редких тропических растений, что делает Африку важным регионом для сохранения биоразнообразия.
</a:t>
            </a:r>
            <a:endParaRPr lang="en-US" sz="1320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саванн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Слоны, львы, жирафы и носороги обитают в африканских саваннах, создавая захватывающие и разнообразные экосистемы.
</a:t>
            </a:r>
            <a:endParaRPr lang="en-US" sz="138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Африки превышает 1,3 миллиарда человек, в основном проживающих в северных и западных странах региона.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в Африке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занятия — земледелие и скотоводство: выращивание зерновых, разведение верблюдов, коз и коров характерны для многих общин.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богат культурой — здесь более тысячи этнических групп со своими языками, музыкой, традиционными костюмами и танцами.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существенно превосходит остальные по площади, почти вдвое больше Африки — второго по размеру материка.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атлас,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материков: сравнение на диаграмме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насколько различаются размеры материков, что влияет на климат и биоразнообразие каждого из них.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природа, население, памятники
</a:t>
            </a:r>
            <a:endParaRPr lang="en-US" sz="262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зон
</a:t>
            </a:r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континенте преобладает тайга и прерии, а горы Скалистые и Аппалачи образуют выразительные ландшафты с уникальной флорой и фауной.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— родина индейцев и место европейских колониальных держав с богатейшим разнообразием современных культур.
</a:t>
            </a:r>
            <a:endParaRPr lang="en-US" sz="1383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обитатели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Бизоны, гризли и белоголовые орланы — типичные представители животного мира, адаптированного к широкому диапазону сред обитания.
</a:t>
            </a:r>
            <a:endParaRPr lang="en-US" sz="138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Амазонские тропические леса — крупнейшие на планете, с богатой растительностью и животным миром, включая ягуаров и ленивцев.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Америка: природные зоны и жители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Амазонка — самая полноводная в мире, а горы Анды создают разнообразие климатов и природных ландшафтов.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разнообразно: потомки индейцев, европейские колонизаторы, множество культур и языков формируют современную картину.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821075"/>
            <a:ext cx="4821300" cy="194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материков варьируются от жарких в Африке и Южной Америке до суровых в Антарктиде, отражая климатическую разницу.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тёплые материки — Африка и Южная Америка, а Антарктида является самым холодным регионом Земли.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температуры материков (таблица сравнения)
</a:t>
            </a:r>
            <a:endParaRPr lang="en-US" sz="2488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метеорологическая организация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уединённый материк и его природа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— символ Австралии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— уникальное животное, которое обитает только в Австралии. Оно обладает сильными задними лапами и раскидистым хвостом, что помогает быстро прыгать и балансировать в засушливых пустынях.
</a:t>
            </a:r>
            <a:endParaRPr lang="en-US" sz="1140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представители фауны — утконос и ехидна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— дом для утконоса и ехидны — редких млекопитающих, откладывающих яйца. Эти животные живут в водоёмах и на суше, демонстрируя необычные эволюционные особенности.
</a:t>
            </a:r>
            <a:endParaRPr lang="en-US" sz="106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 и их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Эвкалипты — одни из главных растений материка. Они адаптированы к жаркому климату и бедным почвам, обеспечивая воздух ароматом и служа средой для многих животных, включая коал.
</a:t>
            </a:r>
            <a:endParaRPr lang="en-US" sz="12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жителей Австралии живёт в крупных городах у побережья, таких как Сидней, Мельбурн и Брисбен, тогда как внутренние пустынные и полупустынные районы почти безлюдны.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хозяйство в Австралии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отраслями хозяйства являются овцеводство, выращивание пшеницы и добыча полезных ископаемых, что формирует значимую часть экономики страны.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славится своей системой национальных парков и охраной природы, а культура аборигенов влияет на искусство и традиции региона.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покрыта толстым ледяным щитом толщиной до четырёх километров и является самым холодным материком со среднегодовой температурой около −50°C.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Постоянного населения здесь нет, но живут пингвины, тюлени и морские птицы; материк был открыт в начале XIX века российскими, британскими и американскими исследователями.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ледяной материк и его обитатели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на континенте работает до 5000 учёных, занимающихся изучением климата, ледников и живых организмов в экстремальных условиях.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станции в Антарктиде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Действуют многочисленные международные исследовательские станции — российские Восток и Мирный, американская Мак-Мердо, французская, чилийская и другие.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Антарктический договор устанавливает меры по охране экологии, обеспечивая устойчивость и защиту уникальной природы материка.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климатическим условиям материков
</a:t>
            </a:r>
            <a:endParaRPr lang="en-US" sz="2078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адаптации от условий среды к специфическим чертам животных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1875092"/>
            <a:ext cx="4228200" cy="17037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растения материков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характерные растения, распространённые на разных материках, отражая их климатические и исторические особенности.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материков уникальна и тесно связана с климатом и эволюционной историей региона.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Всемирное природоохранное исследование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2" y="1352276"/>
            <a:ext cx="1935136" cy="192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4777" y="1352276"/>
            <a:ext cx="1935136" cy="19237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8337" y="1352276"/>
            <a:ext cx="1935136" cy="19237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5643" y="1352276"/>
            <a:ext cx="1935136" cy="19237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традиции жителей материков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2" y="337685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Евразия: разнообразие искусства и ремёсел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материке народные традиции представлены русскими блинами и японским оригами. Кроме того, здесь находятся знаменитые французские соборы, символизирующие архитектурное наследие.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6684777" y="337685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 Северная Америка: праздники и наследие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Бразильский карнавал славится яркими костюмами и музыкой, а древние города майя и инков рассказывают об историческом развитии. В Северной Америке отмечают День благодарения и праздники коренных народов.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4638337" y="337685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наследие аборигенов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и музыкальный инструмент диджериду отражают древние традиции аборигенов, передаваемые из поколения в поколение и сохраняющие связь с природой.
</a:t>
            </a:r>
            <a:endParaRPr lang="en-US" sz="964" dirty="0"/>
          </a:p>
        </p:txBody>
      </p:sp>
      <p:sp>
        <p:nvSpPr>
          <p:cNvPr id="12" name="Text 5"/>
          <p:cNvSpPr txBox="1"/>
          <p:nvPr/>
        </p:nvSpPr>
        <p:spPr>
          <a:xfrm>
            <a:off x="2595643" y="3376850"/>
            <a:ext cx="1935136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музыкальные и ритуальные обычаи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барабанах и традиционная роспись тела — важные элементы африканских культур. Фестивали с масками выражают духовные и социальные смыслы племён.
</a:t>
            </a:r>
            <a:endParaRPr lang="en-US" sz="10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считается родиной человечества благодаря древнейшим останкам человека, найденным в Эфиопии. Австралия — самый засушливый материк и единственное место обитания утконоса.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рекорды и факты о материках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не имеет постоянного населения и муравьёв; её самая высокая точка — гора Винсон (4892 м). Самая высокая гора мира — Эверест в Евразии (8848 м), а самая длинная река — Нил в Африке (6852 км).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охранять материки и их природу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поддерживает баланс и устойчивость экосистем, важный для здоровья планеты и жизни человека.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вырубка лесов и загрязнение вод влияют на флору и фауну, угрожая природным ресурсам и экологии.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заповедников и рациональное использование природных богатств способствуют сохранению разнообразия жизни на материках.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международное сотрудничество помогают защитить природу для 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особенностей материков расширяет наши знания о природе и культуре. Это способствует уважению разных народов и помогает сохранить окружающую среду ради будущего человечества.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материках: итоги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2026-05-08T10:52:07Z</dcterms:created>
  <dcterms:modified xsi:type="dcterms:W3CDTF">2026-05-08T10:52:07Z</dcterms:modified>
</cp:coreProperties>
</file>