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вирусы и антивирусные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программы портят данные и воруют сведения, а антивирус помогает их обнаружить и остановить.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угрозами чаще всего сталкиваются при скачивании игр и программ, переходе по подозрительным ссылкам, открытии вложений и использовании чужих флешек. Важно понимать, как защищать файлы, пароли и личные данные.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школьника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компьютерный вирус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вирус — это вредоносная программа, которая внедряется в файл или в систему и запускается без согласия пользователя. Часто он копируется и продолжает заражать устройство.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может менять работу других программ: удалять или повреждать данные, нарушать настройки и вызывать ошибки. Из‑за этого страдают документы, фото и учебные материалы.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особенность: вирус не «случайная» ошибка. Его цель — причинять вред или скрытно действовать на компьютере, а затем передаваться дальше через заражённые файлы и носители.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вирус попадает на устройство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начинается, когда скачивают файлы из ненадёжных источников, открывают вложения в письмах и устанавливают поддельные игры или программы. Иногда пользователь нажимает на фальшивые кнопки «Скачать» и запускает заражённый файл.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часто распространяются через файлы с расширениями .exe, .zip и .rar, а также через документы с опасными макросами. Запуская такой файл, человек запускает цепочку: ссылка или документ → запуск → заражение компьютера.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Скачивания, вложения и поддельные загрузки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файлы и запуск через макросы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заражения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риск появляется после действий пользователя: при запуске неизвестного файла или переходе по ссылке, которая выглядит «как обычно».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угрозы чаще возникают не из «ниоткуда», а после неосторожных кликов и установок. Значит, профилактика начинается с привычек.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наглядности, без привязки к конкретной статистике (обновлено: 2026-05).
</a:t>
            </a:r>
            <a:endParaRPr lang="en-US" sz="13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заражения компьютера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дольше запускает программы, приложения открываются «с задержкой». В фоне могут идти лишние процессы, поэтому устройство начинает работать заметно медленнее.
</a:t>
            </a:r>
            <a:endParaRPr lang="en-US" sz="118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Всплывающая реклама и странные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навязчивые баннеры, может изменяться стартовая страница браузера. Иногда реклама всплывает даже там, где раньше её не было.
</a:t>
            </a:r>
            <a:endParaRPr lang="en-US" sz="1243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или повреждение файлов
</a:t>
            </a:r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могут пропадать, а папки — неожиданно менять содержимое. Иногда файлы открываются с ошибкой или становятся недоступными после перезагрузки.
</a:t>
            </a:r>
            <a:endParaRPr lang="en-US" sz="1239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Самопроизвольные перезагрузки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может перезапускаться без предупреждения или «зависать» перед перезапуском. Такое поведение часто связано с вредоносными действиями в настройках.
</a:t>
            </a:r>
            <a:endParaRPr lang="en-US" sz="11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12169"/>
            <a:ext cx="4166100" cy="27876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вредоносных программ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 тип угрозы по способу действия и характерному ущербу.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вреда отличаются по цели: одни распространяются, другие крадут данные, а шифровальщики «останавливают» работу с файлами.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классификаций по типам вредоносного ПО (без привязки к конкретной статистике).
</a:t>
            </a:r>
            <a:endParaRPr lang="en-US" sz="10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антивирус обнаруживает угрозы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проверки: от анализа файлов до решения о блокировке или карантине.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антивирусная программа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 ищет известные угрозы по сигнатурам — это характерные «отпечатки» вредоносных файлов. Поэтому важны обновления: новые угрозы появляются постоянно.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анализирует поведение программ и предупреждает об опасных сайтах. Если загрузка выглядит подозрительно, антивирус старается остановить её или сообщить о риске пользователю.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антивирусы умеют сканировать флешки и внешние диски. Это полезно в школе, когда устройства подключают к разным компьютерам и возможен перенос заражённых файлов.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обнаружения угроз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Различайте быстрые проверки отдельных файлов и полную проверку устройства: вторая дольше, но обычно охватывает больше областей 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эффективность влияет не только алгоритм поиска, но и актуальные данные. Обновление баз делает сигнатуры и правила распознавания точнее.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типовом пользовательском сценарии работы антивируса (обновлено: 2026-05).
</a:t>
            </a:r>
            <a:endParaRPr lang="en-US" sz="12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Карантин, лечение и удаление файлов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изолирует подозрительный файл, чтобы он не запускался и не наносил вред системе. Антивирус проверяет объект и, если это возможно, предлагает безопасное решение до появления последствий.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антивирус умеет «вылечить» файл, он удаляет вредную часть и пытается восстановить исходное содержимое. Когда восстановление не получается, объект удаляется, либо остается только в карантине.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антивирус не дает полной гарантии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программы постоянно меняются: авторы обновляют код, добавляют новые методы маскировки и обхода проверок. Из‑за этого антивирус может не сразу распознать появившуюся «новинку».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угрозы ведут себя тихо и «ждут» подходящего момента до запуска, поэтому признаки появляются не сразу. Другие используют современные способы, которые осложняют обнаружение по старым правилам.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лучший антивирус зависит от актуальности баз и алгоритмов. Без обновлений системы и защитных модулей уязвимости остаются открытыми, и вредоносному коду проще получить доступ к данным.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защита строится вместе: аккуратность при загрузке файлов и ссылок снижает риск заражения, а резервные копии помогают вернуть документы, если атака все же произошла.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64720"/>
            <a:ext cx="4392900" cy="1682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и их роль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делает каждый способ защиты и как быстро он помогает в ситуации, когда возникает подозрение на угрозу.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 и обновления уменьшают риск «прямого попадания», пароли защищают доступ к аккаунтам, а резервные копии и осторожность работают как страховка при ошибках пользователя.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защитных мер из школьного курса ИТ-безопасности; без привязки к конкретным продуктам.
</a:t>
            </a:r>
            <a:endParaRPr lang="en-US" sz="11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в сети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сайт перед входом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адрес сайта и наличие признаков подлинности. Не вводи пароль и личные данные на незнакомых страницах, даже если оформление выглядит похоже на известные сервисы.
</a:t>
            </a:r>
            <a:endParaRPr lang="en-US" sz="1121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Скачивай только из официальных источников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программы ставь с сайтов разработчиков или из доверенных магазинов приложений. Пиратские версии часто содержат скрытый вредоносный код и вредят устройству.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 подозрительные окна и вложения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всплывает странное сообщение или предлагается «срочно что‑то установить», закрой окно. Осторожно относись к письмам и вложениям: документы могут запускать опасные макросы.
</a:t>
            </a:r>
            <a:endParaRPr lang="en-US" sz="1117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любые «подарки» и странные запросы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переходи по ссылкам с обещаниями призов, скидок или бесплатных игр. Если появляется необычный запрос, сначала посоветуйся со взрослым или учителем.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подозрении на вирус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действий, чтобы снизить риск повреждения данных и распространения угрозы.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антивируса важнее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ключевое — постоянный контроль и актуальность защитных баз. Остальные модули усиливают безопасность, но без своевременных обновлений риск остается.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 центре защиты — непрерывная работа и обновления, а затем изоляция угроз и контроль веб‑активности. Проверка флешек важна, потому что заражение часто начинается с внешних носителей.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работы защитных модулей; значения даны по условной шкале для визуального сравнения.
</a:t>
            </a:r>
            <a:endParaRPr lang="en-US" sz="12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антивирусов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
</a:t>
            </a:r>
            <a:pPr algn="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антивирусные программы появились, когда вредоносные файлы активно распространялись через дискеты и ранние сети. Тогда внимание уделяли обнаружению знакомых типов угроз по заметным признакам.
</a:t>
            </a:r>
            <a:endParaRPr lang="en-US" sz="939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базам сигнатур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основным инструментом стали сигнатуры — «отпечатки» известных вредоносных программ. Антивирусы учились распознавать угрозы по характерным особенностям файлов.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базы и анализ поведения
</a:t>
            </a:r>
            <a:pPr algn="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добавились облачные базы и поведенческий анализ. Защита стала учитывать не только содержимое, но и то, что программа делает после запуска.
</a:t>
            </a:r>
            <a:endParaRPr lang="en-US" sz="1079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многоуровневый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решения работают быстрее и комбинируют разные методы: от обновляемых баз до фильтров для веб‑активности. Благодаря этому они могут реагировать и на подозрительные действия.
</a:t>
            </a:r>
            <a:endParaRPr lang="en-US" sz="9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985" y="3270876"/>
            <a:ext cx="299025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антивирус для дома и школы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реальном времени
</a:t>
            </a:r>
            <a:pPr algn="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антивирус с контролем действий при открытии файлов и запуске программ. Такая функция помогает реагировать сразу, а не только после ручной проверки, когда риск уже выше.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возможность регулярных обновлений баз и модулей. Чем чаще обновления, тем быстрее программа узнает новые угрозы. Для школьных компьютеров это снижает риск пропуска свежих атак.
</a:t>
            </a:r>
            <a:endParaRPr lang="en-US" sz="1352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проверка и сообщения об угрозах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 должен иметь простой интерфейс и ясно объяснять, что именно обнаружено и что делать дальше. Тогда школьнику легче действовать правильно, а учителю — контролировать безопасность без лишних шагов.
</a:t>
            </a:r>
            <a:endParaRPr lang="en-US" sz="127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внешних носителей и загрузок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признак — способность проверять флешки, скачиваемые файлы и веб‑страницы. В учебной среде это важно, потому что многие материалы переносятся между компьютерами.
</a:t>
            </a:r>
            <a:endParaRPr lang="en-US" sz="12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вирусах и защите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«Вирусы бывают только на компьютере»
</a:t>
            </a:r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кажется, что угрозы существуют лишь для ПК, но вредоносные программы встречаются и на смартфонах, и на планшетах. Заражение может начинаться с привычного на вид приложения, ссылки или даже уведомления. Поэтому безопасность нужна на всех устройствах и во всех приложениях, где ты вводишь данные.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антивирус решает всё»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думают, что достаточно установить антивирус, и можно не соблюдать осторожность. На деле вредоносные файлы меняются, а заражение часто стартует с обычного файла или обманной ссылки. Без обновлений системы, резервных копий и внимательности к скачиваниям защита будет неполной.
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безопасность — это привычка +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вирусы вредят файлам, паролям и нормальной работе устройства, а антивирус помогает находить и блокировать многие угрозы. Полная защита держится на комплексе мер и внимательном поведении в интернете.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2026-05-14T11:02:25Z</dcterms:created>
  <dcterms:modified xsi:type="dcterms:W3CDTF">2026-05-14T11:02:25Z</dcterms:modified>
</cp:coreProperties>
</file>