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живых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разнообразна — от микробов до гигантских деревьев и животных.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разнообразия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классификация организмов развивалась от системы Линнея до теории эволюции Дарвина. Микроскопы расширили познания о микроорганизмах, а изучение адаптаций усилило значение сохранения биоразнообразия.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живые организмы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 — маленьких структур, обеспечивающих обмен веществ и жизненные функции. Одноклеточные выполняют все задачи в одной клетке, в то время как многоклеточные распределяют функции между клетками.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поглощают питательные вещества, преобразуют их в энергию и строят свои ткани. Они растут и меняются на протяжении жизни, что отличает их от неживых объектов.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вида. Одноклеточные делятся, многоклеточные размножаются различными способами, развиваясь из одна или нескольких клеток в полноценный организм.
</a:t>
            </a:r>
            <a:endParaRPr lang="en-US" sz="95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особенности строения и примеры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имеют единственную клетку, выполняющую все жизненные функции самостоятельно, включая питание, дыхание и размножение.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одноклеточным относятся бактерии, амёбы, инфузории и одноклеточные водоросли, размеры которых варьируются от 0,2 до 50 микрометров.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 них образуют колонии, что временно увеличивает сложность организации, однако каждая клетка сохраняет независимость.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растений: формы и адаптации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простейшие растения с плоскими листьями, позволяющими эффективно удерживать влагу. Они часто образуют плотные зеленые ковры на влажных поверхностях.
</a:t>
            </a:r>
            <a:endParaRPr lang="en-US" sz="765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их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крупные рассечённые листья и любят тенистые влажные места. Их верхушка активно фотосинтезирует, обеспечивая рост и размножение.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хвойные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 и другие голосеменные имеют игольчатые листья, адаптированные к засушливым условиям. Их мощные стволы поддерживают большой рост и защиту.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разнообразие и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и другие покрытосеменные растения имеют широкие листья и цветы для привлечения опылителей. Они занимают разнообразные экосистемы и играют ключевую роль.
</a:t>
            </a:r>
            <a:endParaRPr lang="en-US" sz="766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классификация по среде обитания и особенности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и слоны приспособлены к жизни на земле. У них развиты крепкие конечности для передвижения и поддержания тела в гравитационном поле.
</a:t>
            </a:r>
            <a:endParaRPr lang="en-US" sz="952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караси имеют обтекаемые тела и специальные плавники для плавания. Их кожа и органы дыхания адаптированы к подводной среде.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 и бабочки обладают крыльями, позволяющими летать. Легкий скелет и аэродинамическая форма тела — ключевые приспособления.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форм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животных демонстрирует уникальные адаптации тела, соответствующие особенностям среды и способу передвижения.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размеры и примеры представителей различных форм жизни — от микроскопических бактерий до гигантов природы.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 жизни по типу, размеру и примерам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живых организмов варьируются более чем в семь порядков, отражая огромное биологическое разнообразие.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'Живой мир'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способы движения у животных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обладают обтекаемой формой и плавниками, что снижает сопротивление воды и облегчает плавание на большие расстояния.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лёгкий скелет и крылья, позволяющие им взлетать и поддерживать полёт, что расширяет ареал обитания.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из-за отсутствия конечностей имеют вытянутое тело, приспособленное для ползания и быстрого передвижения по земле и в воде.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используют развитые конечности для бега, лазания и плавания, обеспечивая разнообразие способов передвижения.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органов размножения у организмов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цветы для опыления, семена для размножения и споры для расселения в благоприятных условиях.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размножаются яйцами или живорождением, обеспечивая разнообразные стратегии выживания потомства.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распространяются спорами, которые могут выдерживать неблагоприятные условия и обеспечивают быстрое колонизирование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существует около 391 000 видов растений, что дополняет разнообразие животных.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числа видов животных по группам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числу видов, составляя основную часть животного биоразнообразия.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биологических видов, 2022 год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экстремальным условиям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запасают воду в жировых горбах, что позволяет им долгое время выдерживать высокие температуры и засуху пустынь без потери жизненных функций.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Пингвины, обитающие в Антарктике, сохраняют тепло благодаря плотному слою жира и упругим перьям, которые создают дополнительную защиту от холода и влажности.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адаптированы к давлению на больших глубинах: их ткани эластичны, а органы свечения помогают находить пищу и привлекать добычу в темноте морских глубин.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биологическая форма и строение организмов тесно связаны с условиями их среды обитания и способствуют выживанию в экстремальных обстоятельствах.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формы растений и их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хранилище воды в засуху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известен своим массивным толстым стволом, способным удерживать до 120 000 литров воды. Это помогает дереву выживать в период длительной засухи, обеспечивая влагой при недостатке осадков.
</a:t>
            </a:r>
            <a:endParaRPr lang="en-US" sz="867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ловушка для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хищное растение формирует специализированные ловчие листья, которые быстро закрываются при прикосновении насекомого. Такая адаптация обеспечивает дополнительное питание, дополняя фотосинтез.
</a:t>
            </a:r>
            <a:endParaRPr lang="en-US" sz="78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их защитные колючки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обладают острыми колючками, которые уменьшают испарение влаги и защищают растение от животных. Форма и расположение колючек особенно эффективны в условиях пустыни.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классификации живых организмов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деление от общего к частному в биологической классификации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микроорганизмов и их роль в природе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включают бактерии, вирусы и некоторые грибы, обладая огромным биологическим разнообразием в сотни тысяч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ключевую роль в круговороте веществ: бактерии разлагают органику, фиксируют азот и синтезируют витамины, необходимые для других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разнообразие поддерживает экосистемы и влияет на здоровье биосферы, делая микроорганизмы незаменимыми участниками природных процессов.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вызывают заболевания, однако множество из них полезны, например, для пищеварения животных и здоровья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жизни водных экосистем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населены разнообразными организмами: от одноклеточных водорослей до крупных млекопитающих, таких как киты.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обитатели имеют обтекаемые тела и специальные органы, например жабры и плавники, которые обеспечивают эффективное передвижение и дыхание под водой.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диатомовые водоросли, медузу-ушастика и синего кита, которые занимают различные уровни пищевой цепи океана.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уникальными формами тела и их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Глубоководный удильщик оборудован светящимся выростом для привлечения добычи в полной темноте морских глубин.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покрыты прочным хитиновым панцирем, обеспечивающим защиту от хищников и механических повреждений.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Рак-отшельник использует пустые раковины других морских организмов в качестве ловкой защиты своего мягкого тела.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обладают твёрдым костным панцирем, который помогает им выживать в условиях возможного нападения и неблагоприятных факторов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формы, строение и симбиотические связи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бывают одноклеточные, как дрожжи, и многоклеточные с разнообразными плодовыми телами и мицелием.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 них вступают в симбиоз с растениями, формируя микоризу для улучшения усвоения питательных веществ из почвы.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грибы активно участвуют в разложении органики, способствуя образованию гумуса и поддержанию плодородия.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многообразия форм на выживание и устойчивость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способствует заполнению разнообразных экологических ниш, снижая конкуренцию между видами.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защитных приспособлений, таких как панцири, шипы или окраска, помогает избегать хищников и повышать шансы на выживание.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факторы вместе поддерживают биологическую устойчивость и сбалансированность экосистем.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особенности питания и размножения делают виды более приспособленными к определённым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значение изучения форм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 жизни закладывает вещественную базу для развития медицины и создания эффективных лекарств.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разнообразии организмов помогают создавать новые сорта растений и породы животных в сельском хозяйстве и биотехнологии.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важно для устойчивого будущего человечества и поддержания экосистемных услуг.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многообразия форм жизни для устойчивости природы и человечества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жизни обеспечивает фундаментальную устойчивость экосистем и биосферы, а также является источником ресурсов и инноваций для человека. Его сохранение — ключ к экологической безопасности и научному прогрессу.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2026-05-09T03:58:00Z</dcterms:created>
  <dcterms:modified xsi:type="dcterms:W3CDTF">2026-05-09T03:58:00Z</dcterms:modified>
</cp:coreProperties>
</file>