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«Песнь русским воинам»: тема, образ, литературное 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героизме, долге и памяти защитников Отечества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слава в русской литературе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защитника Родины проходит через всю русскую словесность: от былин и воинских повестей до поэзии XIX–XX веков. В этих текстах служение, верность и жертвенность становятся основой нравственного идеала.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русского воина в тексте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воин показан как человек чести, внутренней собранности и высокой ответственности, для которого долг перед Отечеством важнее личного благополучия.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раскрывается не только в мужестве, но и в самообладании, верности товариществу, уважении к земле, которую он защищает, и готовности выдержать испытание.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судьба героя не замыкается сама на себе: она воспринимается как часть общей истории страны и как свидетельство нравственной стойкости народа.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через которые читается память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Знамя и поле боя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Знамя обозначает не просто военную принадлежность, а честь, присягу и общий знак единства. Поле боя в таком контексте превращается в пространство испытания, где личное мужество получает исторический смысл и становится частью памяти о защите земли.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Храм, могила, вечный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соединяют земную скорбь и духовную благодарность. Храм напоминает о нравственной высоте подвига, могила героя — о цене победы, а вечный огонь — о непрерывности памяти, которую хранят новые поколения.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родному дому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произведениях о воинах часто символизирует возвращение к истокам и связь с родной землей. Она подчеркивает, что защита Отечества связана не только с боем, но и с сохранением самой возможности мирной жизни.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торжественная воинская песня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теме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с прямого утверждения главной идеи и задает высокий, собранный тон, сразу определяя торжественный характер высказывания.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Прославление подвига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усиливает эмоциональное напряжение и переводит частный поступок в сферу общего исторического значения.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образа героя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раскрываются качества воина: стойкость, честь, верность долгу. Повторы и параллелизмы делают образ более рельефным и значительным.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памяти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утверждает, что воинская доблесть не исчезает, а сохраняется в народной памяти и получает символическое бессмертие.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доминанты произведения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личное переживание подчинено героико-мемориальному смыслу.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подвиг и память; они определяют оценку героя сильнее, чем индивидуальная судьба.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смысловых акцентов произведения «Песнь русским воинам»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средства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соединяет высокую книжную речь, военные обозначения и слова, связанные с исторической памятью, благодаря чему текст звучит торжественно и строго.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метафоры, обращения и риторические восклицания усиливают эмоциональную выразительность и помогают удерживать внимание на главной теме.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параллельные конструкции организуют речь ритмически, создавая ощущение внутренней дисциплины и собранности.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Краткий, четкий синтаксис придает высказыванию силу и ясность, а также подчеркивает серьезность авторской интонации.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героического образа в русской литературе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менялся образ защитника в разные эпохи.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воина меняется по художественной форме, но сохраняет устойчивое ядро: мужество, долг и служение Родине.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литературная традиция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параллели в теме воинской славы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сражений к национальной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 с Куликовской битвой, войной 1812 года и Великой Отечественной войной расширяют смысл текста. Они показывают, что защита земли воспринимается как общая историческая задача нескольких поколений.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параллели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параллели помогают увидеть не единичный подвиг, а преемственность национального опыта. Через них воинская тема превращается в разговор о памяти, ответственности и цене сохранения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подвига к культурной памяти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превращения личного поступка в общий исторический символ.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275" y="1789450"/>
            <a:ext cx="17955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Патриотическая идея без упрощения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мера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Патриотический пафос здесь связан не с громкой декларацией, а с нравственной оценкой поступка: победа осмысливается через цену, которую за нее заплатили люди и страна.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Отечеству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проявляется как ответственность и верность долгу. Герой важен не сам по себе, а как тот, кто защищает общее будущее и сохраняет достоинство народа.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потерях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скрывает трагическую сторону войны. Восхищение подвигом соединяется с памятью об утрате, поэтому героический образ не становится поверхностно торжественным или беззаботным.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человеческой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произведения усиливается уважением к жизни человека. Даже прославляя воинскую доблесть, текст напоминает: мир, за который сражаются, слишком дорог, чтобы воспринимать его как нечто само собой разумеющееся.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интонация последовательно усложняется: от сдержанного начала к выразительному подъему и далее к итоговому утверждению исторической памяти.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цельность композиции: эмоция усиливается не скачком, а по нарастающей, создавая эффект торжественного и осмысленного завершения.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тексту произведения; оценка эмоциональной интенсивности составлена на основе композиции и интонации текста.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«мы» и образ народа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высказывание создает ощущение общего голоса, в котором личный подвиг перестает быть частной историей и становится частью судьбы страны и народа.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не отделяется от окружающих: его память поддерживается товарищами, современниками и потомками, поэтому индивидуальный поступок получает общенациональное значение.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«мы» расширяет смысл текста до уровня исторического сообщества. Память о защитнике предстает как совместная духовная ответственность, объединяющая поколения и укрепляющая преемственность.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ценности и их художественный смысл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ключевых ценностей и их роли в образе героя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герой оценивается прежде всего через внутренние качества. Ценности образуют нравственный кодекс защитника и переводят личный поступок в область исторического смысла.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произведения и русская литературная традиция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культурная память о защитниках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воинского подвига естественно соотносится с Вечным огнем, братскими могилами, мемориальными досками и музеями боевой славы. Эти места делают историю видимой и помогают школьнику ощутить ее как часть повседневного пространства.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мемориалов и воинских захоронений усиливают идею преемственности поколений. Память о защитниках существует не только в книгах, но и в городах, семьях, школьных традициях и общественных ритуалах.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образности в произведении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образности работают не изолированно, а совместно: они создают торжественный тон, конкретность эпохи и ощущение глубокой связи с родной землей.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природа и историческая память: именно они расширяют смысл текста до масштабов страны, времени и культурной преемственности.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текста произведения; значения отражают относительную выразительную роль образных источников.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темы для старшей школы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гражданской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обсудить, что значит служить общему благу, почему личный выбор имеет общественные последствия и как формируется чувство ответственности перед страной и людьми.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анализа и этики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чтение здесь выходит за пределы пересказа сюжета. Оно побуждает оценивать нравственный смысл поступка, соотносить подвиг с ценой мира и собственной жизненной позицией.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исторической памятью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воина школьники легче осмысливают семейные истории, музеи, уроки мужества и памятные даты, понимая историю не как набор фактов, а как живую преемственность.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оппозиции в тексте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не разъединяют смысл, а удерживают его в напряжении: именно так создается ощущение исторической глубины и внутренней сложности воинского образа.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героический пафос строится на соединении противоположностей; благодаря этому торжественность не отменяет трагизма, а усиливает его.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модель по тексту произведения; значения отражают степень смысловой значимости оппозиций.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нравственный вывод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доблесть в произведении определяется не только силой оружия, но прежде всего нравственной высотой, умением сохранять честь, выдержку и верность долгу в решающий момент.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становится значимым для памяти народа тогда, когда он связан с защитой людей, родной земли и исторической правды, а не с желанием прославиться лично.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убеждает, что восхищение героизмом не должно заслонять цену войны. Память о павших и пережитой боли делает образ защитника более глубоким и человечным.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ценность произведения состоит в том, что оно соединяет героический идеал с ответственностью перед прошлым и будущим, формируя зрелое гражданское чувство.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«Песнь русским воинам» как форма национальной памяти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историческую тему, лирическую интонацию и гражданскую ответственность, превращая образ защитника Отечества в нравственный ориентир, который поддерживает память о прошлом и уважение к подвигу предков.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2026-05-23T10:41:13Z</dcterms:created>
  <dcterms:modified xsi:type="dcterms:W3CDTF">2026-05-23T10:41:13Z</dcterms:modified>
</cp:coreProperties>
</file>