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и any: повторение для 6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some и any: когда какое слово выбрать и почему.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диалогах, текстах и заданиях на перевод. Они помогают говорить о количестве без точного числа, поэтому правильный выбор some или any делает фразу естественной и понятной.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повторить some и any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some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или несколько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означает неопределённое количество: «немного», «несколько», «какие-то». Это слово помогает сказать, что предметы или вещества есть, но точное число не называется.
</a:t>
            </a:r>
            <a:endParaRPr lang="en-US" sz="1566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утвердительных 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some стоит в утвердительных предложениях, когда говорящий просто сообщает факт: There are some books on the desk. I have some water.
</a:t>
            </a:r>
            <a:endParaRPr lang="en-US" sz="1573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часто делает просьбу или предложение мягче и дружелюбнее. В таких фразах оно звучит естественно и вежливо: Would you like some juice? Can I have some paper?
</a:t>
            </a:r>
            <a:endParaRPr lang="en-US" sz="1760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ожидается положительный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диалогах some нередко появляется там, где предполагается обычная, достаточная или положительная ситуация. Поэтому это слово легко запомнить по спокойному, уверенно-утвердительному тону.
</a:t>
            </a:r>
            <a:endParaRPr lang="en-US" sz="14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any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часто используется, когда спрашивают о наличии или количестве. Говорящий не знает ответа заранее и формулирует вопрос нейтрально: Do you have any pencils?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отрицаниях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помогает показать отсутствие предмета или количества. В отрицательных предложениях оно звучит естественно и коротко: I don’t have any homework. There isn’t any milk.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«любой»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может означать «любой» в утвердительных предложениях. В этом случае оно не связано с вопросом или отрицанием: You can choose any color.
</a:t>
            </a:r>
            <a:endParaRPr lang="en-US" sz="1800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подчеркнуть отсутствие ограничений, any показывает свободу выбора. Это слово подходит для фраз о любом предмете, человеке или варианте без исключения.
</a:t>
            </a:r>
            <a:endParaRPr lang="en-US" sz="17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и any: короткое сравнение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главное употребление этих слов в простом виде.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чаще связано с наличием и вежливостью, any — с вопросами, отрицаниями и свободным выбором.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some и any в школьном курсе английского языка.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4299" y="41867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84399" y="4186700"/>
            <a:ext cx="3771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и неисчисляемые существительные
</a:t>
            </a:r>
            <a:endParaRPr lang="en-US" sz="2641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существительные называют предметы, которые легко считать по одному: one pencil, two pencils, five apples. У них обычно есть форма множественного числа.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посчитать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обозначают вещества, материалы или абстрактные понятия: water, milk, sugar, bread. Их обычно не считают по одному предмету.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считают поштучно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могут употребляться и с исчисляемыми, и с неисчисляемыми существительными. Они не называют точное число, а показывают только неопределённое количество.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и any подходят к обоим
</a:t>
            </a:r>
            <a:endParaRPr lang="en-US" sz="1377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some или any важно не только слово, но и тип предложения. Сначала определяют, это вопрос, отрицание или утверждение, а потом проверяют смысл.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some или any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тип предложения, затем проверяем смысл фразы.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966" y="1221875"/>
            <a:ext cx="2572467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в утвердительных предложениях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показывает, что предметы или количество действительно есть. В предложении There are some students in the classroom речь идёт о реальном, но неточном количестве.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удобно, когда число не называют специально. В фразе I bought some oranges важно не количество, а сам факт покупки.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и достаточное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часто звучит естественно, если речь идёт о привычном или достаточном количестве. Такое употребление встречается в текстах о еде, школьных вещах и повседневных делах.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в вопросах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наличии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помогает спросить, есть ли что-то у собеседника. Do you have any markers? — это нейтральный вопрос, в котором ответ заранее не предполагается.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количестве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any удобно спрашивать и о количестве, и о наличии вещества: Is there any milk in the fridge? Такое предложение звучит естественно и просто.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не подсказывает, будет ответ положительным или отрицательным. Благодаря этому вопрос звучит спокойно и подходит для обычного разговора в классе, дома или в магазине.
</a:t>
            </a:r>
            <a:endParaRPr lang="en-US" sz="17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в отрицаниях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664400" y="1186850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отсутствие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any помогает сказать, что предмета или времени нет: I don’t have any free time. Слово делает фразу короткой и понятной.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2357928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школьное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any часто используется с do not, does not или isn’t. Например: There isn’t any juice left. Это простой и привычный вариант для английской речи.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3529005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отрицательное, сначала проверь any. В большинстве школьных примеров это самый надёжный выбор, особенно когда нужно показать полное отсутствие чего-либо.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some и any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диалогах эти слова распределяются неслучайно: some чаще звучит в спокойных, положительных фразах, а any — там, где есть вопрос или отрицание.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главное правило: some тяготеет к утверждениям, any — к вопросам и отрицаниям.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«some / any»; иллюстративная схема для повторения.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50" y="1587500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1700" y="1587500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9150" y="15875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в просьбах и предложениях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смягчает просьбу и делает её дружелюбной. Вопросы с этим словом звучат не резко, а спокойно: собеседнику легче согласиться и помочь.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говорящий что-то предлагает, some помогает показать доброжелательность. Такая форма часто встречается в школьных диалогах и звучит естественно в разговоре.
</a:t>
            </a:r>
            <a:endParaRPr lang="en-US" sz="1586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положительного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часто выбирают, если предполагают согласие или достаточное количество. Поэтому в коротких репликах оно помогает сделать фразу более мягкой и понятной.
</a:t>
            </a:r>
            <a:endParaRPr lang="en-US" sz="14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в значении «любой»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утвердительных предложениях any показывает, что ограничений нет. Можно взять любой предмет из группы, не выбирая заранее один конкретный вариант.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student, any book, any color — здесь слово указывает на общий выбор. Оно не связано с вопросом или отрицанием, а подчёркивает возможность для каждого.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смотреть не только на тип предложения, но и на значение. Если речь о свободном выборе, в утвердительной фразе уместно any.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 not any и с no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передают отсутствие предмета или количества: not any и no. Они близки по смыслу, но вторая форма короче и звучит более прямо.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выбирать not any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особенно полезна в привычных школьных предложениях с do not, does not и is not. Она помогает построить понятное отрицание без сложных перестроек.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встречается no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no часто используется в коротких и чётких фразах: I have no pens. В текстах и диалогах важно узнавать её сразу, чтобы правильно понимать смысл.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7999"/>
            <a:ext cx="4759500" cy="18828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6 классе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связаны с типом предложения: вопрос, отрицание или утверждение. Таблица помогает быстро увидеть правильный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повторяются по одной схеме: some часто ставят в вопросах и отрицаниях, а any — в обычных утвердительных фразах.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повторения темы «some / any»; типовые школьные примеры.
</a:t>
            </a:r>
            <a:endParaRPr lang="en-US" sz="13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исключения и частые случаи
</a:t>
            </a:r>
            <a:endParaRPr lang="en-US" sz="2884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= «любой»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утвердительных предложениях any может означать свободу выбора. В таком случае слово не связано с вопросом или отрицанием, а показывает отсутствие ограничений.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if any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if any помогает сказать «если вообще есть». Она часто встречается в заданиях и текстах, где нужно выразить сомнение или условие очень кратко.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с едой и вещами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часто употребляют, когда количество не называют точно, но оно есть: с едой, напитками, тетрадями, книгами и другими школьными предметами.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одно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правильное слово, важно учитывать не только тип предложения, но и смысл. Иногда значение фразы важнее привычной схемы вопрос — any, утверждение — some.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Countable и uncountable: примеры для запоминания
</a:t>
            </a:r>
            <a:endParaRPr lang="en-US" sz="256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существительных могут стоять рядом с some и any, но форма слова подсказывает, можно ли считать предметы по одному.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равное количество примеров: главное различие не в числе слов, а в способе их 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 теме countable / uncountable nouns; иллюстративное распределение.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с some и any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на парте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смотрит в пенал и спрашивает: Have you got any pencils? Ответ звучит спокойно: Yes, I have some pencils. Такой диалог хорошо показывает, как any помогает задать вопрос, а some — подтвердить наличие.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после уроков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кто-то предлагает: Would you like some cake? Реплика звучит вежливо и доброжелательно, поэтому ответ обычно короткий и приятный: Yes, please. В таких ситуациях some делает предложение мягче.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 ученик уточняет: Do you have any homework? Если заданий нет, ответ будет естественным: No, I don’t have any homework. Этот пример помогает запомнить, как any работает в отрицании и вопросе.
</a:t>
            </a:r>
            <a:endParaRPr lang="en-US" sz="11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перед ответом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4859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 тип фразы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874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это вопрос, отрицание или утверждение. От этого зависит основной выбор между some и any.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40414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 отрицание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8429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not, сначала ищи any. В отрицаниях оно обычно помогает выразить отсутствие предмета или количества.
</a:t>
            </a:r>
            <a:endParaRPr lang="en-US" sz="1139" dirty="0"/>
          </a:p>
        </p:txBody>
      </p:sp>
      <p:sp>
        <p:nvSpPr>
          <p:cNvPr id="19" name="Text 6"/>
          <p:cNvSpPr txBox="1"/>
          <p:nvPr/>
        </p:nvSpPr>
        <p:spPr>
          <a:xfrm>
            <a:off x="226368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 вопрос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206524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тобой вопрос, в первую очередь подумай об any. Это самый частый вариант для вопросов о наличии и количестве.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581918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Посмотри на просьбу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2074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просьбах и предложениях часто подходит some. Это слово делает фразу вежливее и естественнее для разговора.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75969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Сравни смысл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3984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о свободном выборе, в утвердительном предложении может стоять any. Такой финальный шаг помогает избежать типичных ошибок.
</a:t>
            </a:r>
            <a:endParaRPr lang="en-US" sz="11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some и any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some чаще показывает наличие и вежливую речь, а any — вопросы, отрицания и значение «любой». Если учитывать смысл и тип предложения, выбор становится быстрым и точным.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2026-05-30T15:43:17Z</dcterms:created>
  <dcterms:modified xsi:type="dcterms:W3CDTF">2026-05-30T15:43:17Z</dcterms:modified>
</cp:coreProperties>
</file>