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Касательные к окружности: основные идеи урока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касания, один прямой угол, много полезных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касательная важна в геометрии 7 класса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соединяет окружность, радиус, угол и перпендикуляр. Она помогает уверенно читать чертежи, выполнять построения циркулем и линейкой и решать практические задачи, связанные с колесами, дугами и арками.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касательная к окружности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850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 — это прямая, которая имеет с окружностью только одну общую точку. Эта точка называется точкой касания и играет ключевую роль во всех свойствах темы.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850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409213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пересекает окружность в двух точках, это уже секущая. Для решения задач важно сразу смотреть на число общих точек, чтобы не перепутать виды прямых.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409213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секущая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270538" y="2944950"/>
            <a:ext cx="23496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рисунку касательную обычно узнают по тому, что она как будто лишь «прикладывается» к окружности. Такой способ распознавания помогает быстрее анализировать чертежи и делать выводы.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6270538" y="2038225"/>
            <a:ext cx="23496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виду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468158"/>
            <a:ext cx="3765900" cy="1030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и секущая: чем они отличаются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вида прямых по числу общих точек с окружностью и по их положению на чертеже.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общих точек сразу показывает, с какой прямой мы имеем дело.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окружности из школьного курса геометрии.
</a:t>
            </a:r>
            <a:endParaRPr lang="en-US" sz="11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касательная в точке касания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 точку касания, всегда перпендикулярен касательной. Поэтому между ними образуется прямой угол, который удобно отмечать на чертеже значком 90°.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рисунке есть радиус и касательная, прямой угол помогает проверить, правильно ли выполнено построение. Это особенно полезно в задачах, где ответ нужно обосновать.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построения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перпендикулярности используется не только при построениях, но и при вычислении углов. Оно позволяет опираться на уже известные факты о прямом угле.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углами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является ли прямая касательной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для школьных задач по 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360000"/>
            <a:ext cx="6801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касательной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94225" y="2096386"/>
            <a:ext cx="3830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прямая проходит через точку окружности, а проведённый в эту точку радиус перпендикулярен данной прямой, можно сразу делать вывод о касательной. Это удобный признак для доказательств.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67450" y="1597375"/>
            <a:ext cx="3357000" cy="44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Дано условие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4225" y="3761036"/>
            <a:ext cx="3830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сначала отмечают точку касания, затем радиус и знак прямого угла. После этого запись становится короткой и строгой: прямая касается окружности в указанной точке.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967450" y="3262025"/>
            <a:ext cx="3357000" cy="44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свойства касательной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свойства касательной работают и для углов, и для длин отрезков.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«Касательные к окружности».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идеи темы связаны с прямым углом и равенством касательных из одной точки.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касатели можно провести из точки, лежащей вне окружности.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касательных из одной внешней точки, школьная геометрия.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особенно важно в задачах на длины: оба отрезка до точек касания равны, поэтому неизвестную сторону можно найти по другому отрезку.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367" y="1345200"/>
            <a:ext cx="555936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двух касательных из одной точки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Соберём основные факты, которые чаще всего используют в задачах на вычисления и построения.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Планиметрия, тема «Касательные к окружности».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Равенство, перпендикулярность и симметрия дают три разных способа решать задачи.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касательных с помощью циркуля и линейки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отмечают внешнюю точку и центр окружности, затем проводят отрезок между ними. Он служит основой построения и помогает найти середину, от которой зависит дальнейший шаг.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элементы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внешнюю точку и найденные точки касания проводят две прямые. В итоге получается пара симметричных касательных, которые касаются окружности в двух разных точках.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касательных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середину отрезка строят вспомогательную окружность. Она позволяет получить точки, из которых удобно провести касательные к исходной окружности без лишних измерений и вычислений.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Вспомогательная окружность
</a:t>
            </a:r>
            <a:endParaRPr lang="en-US" sz="126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двух касательных из внешней точки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построения по циркулю и линейке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касательной и хордой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2652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касательная и хорда образуют угол, то он равен половине дуги, на которую опирается. Это удобное правило для задач, где нужно быстро найти неизвестный угол.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02649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связь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348177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работает только при правильном выборе хорды и дуги на чертеже. Поэтому нужно внимательно отмечать точку касания и сторону, где расположен нужный угол.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48174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3475414" y="2757199"/>
            <a:ext cx="2263200" cy="17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соответствующую дугу, затем делят её величину пополам. Если известен угол, делают обратный шаг и определяют дугу, на которую он опирается.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3475412" y="2009600"/>
            <a:ext cx="2263200" cy="6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применять правило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чаще всего встречаются в задачах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задачи на доказательство и вычисление длин, поэтому первое место занимает перпендикулярность радиуса и касательной.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типовых заданий по теме «Касательные к окружности» в школьном курсе геометрии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свойство появляется в чертежах, тем важнее его запомнить: сначала углы, затем длины, а потом построения и проверки.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9175" y="1787223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9875" y="3489000"/>
            <a:ext cx="404250" cy="46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касательные встречаются в жизни и технике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механизмах касательная показывает, как ремень или линия движения касается окружности без рывка. Это помогает понять, почему движение остаётся плавным и устойчивым.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 и шкивы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архитектуре касательные используют там, где прямая часть должна аккуратно перейти в кривую. Такой приём делает контур более ровным и визуально понятным.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 мосты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циферблатах и круглых схемах касательные помогают проводить линии, которые касаются окружности в одной точке. Это удобно при построении вспомогательных чертежей.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круговые схемы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касательные нужны для точных построений циркулем и линейкой. Они позволяют соединять элементы фигуры так, чтобы сохранялись нужные углы и расстояния.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на чертеже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92511"/>
            <a:ext cx="3765900" cy="23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 касательными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чаще всего ошибки связаны не с вычислениями, а с неверным чтением чертежа и свойств темы.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отмечать точку касания и прямой угол, большинство ошибок исчезает ещё на этапе чтения рисунка.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касательных в школьном курсе геометрии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с точкой вне окружности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важно сразу увидеть внешнюю точку, центр окружности и две касательные. Эти элементы подсказывают, какие свойства можно использовать для поиска длины или угла.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дано на рисунке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применяют равенство отрезков двух касательных из одной точки, а затем — перпендикулярность радиусов касательным. Благодаря этому удобно составлять уравнения и находить неизвестные части.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свойства помогают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чертеже появляется прямоугольный треугольник, можно использовать теорему Пифагора. Она особенно полезна, когда известны радиус, отрезок касательной и расстояние до центра.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Пифагор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 с касательными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не спешить с вычислениями: правильная отметка точек и углов часто уже подсказывает путь к решению.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типовых задач по теме «Касательные к окружности»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последовательность действий помогает связать рисунок с нужным свойством и избежать пропуска важной детали в условии.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темы для запоминания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Касательная касается окружности только в одной точке. Это главное отличие от секущей, поэтому по числу общих точек можно быстро определить вид прямой.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Радиус, проведённый в точку касания, всегда перпендикулярен касательной. Именно это свойство чаще всего используют, когда нужно найти углы в чертеже.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внешней точки можно провести две касательные, и их отрезки до точек касания равны. Это свойство особенно удобно в задачах на длины.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касательные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касательной и хордой равен половине соответствующей дуги. Это правило соединяет углы и дуги и помогает находить неизвестные значения по рисунку.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дугой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Касательные к окружности: основа точных построений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читать чертежи, доказывать свойства фигур и находить длины и углы. Понимание касательных станет полезной опорой для дальнейшего изучения планиметрии.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2026-05-29T03:07:56Z</dcterms:created>
  <dcterms:modified xsi:type="dcterms:W3CDTF">2026-05-29T03:07:56Z</dcterms:modified>
</cp:coreProperties>
</file>