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здоровье: основные темы и перспективы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влияние игр на психику, тело и развитие молодёжи.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игр до глобального феномена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1970-х видеоигры превратились в массовое увлечение. В 2023 году их аудитория превышает 2,8 млрд, со средним возрастом игрока 34 года, что отражает интеграцию игр в культуру и жизнь общества.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видеоигр на подростков
</a:t>
            </a:r>
            <a:endParaRPr lang="en-US" sz="2346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игр снижать стресс
</a:t>
            </a:r>
            <a:pPr algn="ctr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участие в видеоиграх помогает подросткам управлять эмоциями и повышать стрессоустойчивость. Некоторые игры способствуют развитию эмоциональной зрелости и адаптивных реакций на давление.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жанров игр с агрессией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исследования выявляют, что определённые жанры — особенно с элементами насилия — могут временно повышать уровень агрессии у подростков, однако эффекты зависят от индивидуальных и социальных факторов.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и социализация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многопользовательских играх формирует навыки сотрудничества и решает задачи в группе, что положительно влияет на развитие социальных компетенций у подростков.
</a:t>
            </a:r>
            <a:endParaRPr lang="en-US" sz="11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здоровье: риски и преимущества увлечения видеоиграми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развивают мелкую моторику и координацию глаз и рук, улучшая скорость реакции и точность движений.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при игре способствует малоподвижному образу жизни, увеличивает риск нарушения осанки и связанных с этим проблем.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за экранами может вызвать зрительное утомление, снижая остроту зрения и вызывая сухость глаз.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физической активности при долгом гейминге повышает риск избыточного веса и связанных с ним заболеваний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91" y="1592400"/>
            <a:ext cx="3671268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оказывают разнообразное влияние на психологическое и физическое состояние игроков.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жанров неоднозначно, требует учета индивидуальных особенностей и баланса к игровому процессу.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Гарвардская школа общественного здоровья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игр и их влияние на здоровье
</a:t>
            </a:r>
            <a:endParaRPr lang="en-US" sz="27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игровой зависимости у подростков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проблемы подтверждается ростом показателей зависимости и различиями, обусловленными культурными особенностями.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распространённость игровой зависимости отмечена в странах с активно развивающейся игровой индустрией и доступом к технологиям.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международных организаций,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когнитивных функций благодаря видеоиграм
</a:t>
            </a:r>
            <a:endParaRPr lang="en-US" sz="2409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способствуют улучшению внимания и скорости обработки информации, что особенно выражено в стратегиях и логических играх.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геймплей укрепляет пространственное мышление и навыки многозадачности у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видеоигры стимулируют обучение и повышение познавательных способностей, активизируя работу мозга.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 в онлайн-играх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 виртуальной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Многопользовательские игры развивают умение сотрудничать и координировать действия с другими игроками. В командных соревнованиях формируются лидерские качества и навыки коммуникации.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взаимодействие в киберспорте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Киберспортивные турниры объединяют игроков из разных стран, способствуя межкультурному обмену и расширению социальных связей среди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риски и негативное влияние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 нерегулируемое время в играх может вызывать тревожные расстройства и депрессивные состояния.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погружение в игры с насильственным контентом способно усиливать проявления агрессии и деструктивного поведения.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и социальная среда критичны для оценки и минимизации психологических рисков.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затрачиваемое на игры, и влияние на качество сна
</a:t>
            </a:r>
            <a:endParaRPr lang="en-US" sz="2302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игрового времени связано с уменьшением средней продолжительности ночного сна и ростом нарушений биоритмов.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за играми отрицательно сказывается на здоровье сна, что требует внедрения ограничений.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российских и международных организаций,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расстройство: диагноз, симптомы и классификация
</a:t>
            </a:r>
            <a:endParaRPr lang="en-US" sz="2209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МКБ-11 с 2019 года официально признаёт игровое расстройство как психическое состояние, характеризующееся нарушением контроля над временем и интенсивностью игры.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симптомы включают навязчивое желание играть, пренебрежение социальными, учебными и профессиональными обязанностями в пользу игр.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от степени тяжести проявлений, продолжительности симптомов и влияния на общее функционирование в повседневной жизни.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продолжают играть, несмотря на явные негативные последствия для психического и физического здоровья, а также ухудшение межличностных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терапевтическое применение видеоигр
</a:t>
            </a:r>
            <a:endParaRPr lang="en-US" sz="242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реабилитация помогает восстанавливаться после инсультов и травм, стимулируя двигательную активность и нейропластичность мозга с помощью интерактивных упражнений.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когнитивным уклоном способствуют тренировке памяти и внимания при деменции, замедляя прогрессирование когнитивных нарушений у пожилых пациентов.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видеоигр помогает контролировать хронические боли через отвлечение и релаксацию, а специализированные приложения оказывают поддержку психотерапии.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игры и развиваемые навыки
</a:t>
            </a:r>
            <a:endParaRPr lang="en-US" sz="2797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игры способствуют формированию актуальных умений и доступны для широкого возрастного спектра, что делает их полезными инструментами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игры эффективно развивают творческое мышление, решение задач и управление ресурсами, что важно для современного образования.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образовательных проектов и исследований в области геймификации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и стереотипы о геймерах
</a:t>
            </a:r>
            <a:endParaRPr lang="en-US" sz="258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 мнение, что видеоигры вызывают агрессивное и антисоциальное поведение, однако научные исследования не подтверждают прямую причинно-следственную связь.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стереотип, что геймеры не способны успешно учиться или заниматься спортом, что опровергается примерами успешных людей из игровой индустрии.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миф — будто видеоигры способствуют изоляции, тогда как многие игры развивают социальные навыки и вовлекают в командное взаимодействие.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устанавливать разумные временные лимиты на игровую активность с помощью технологий родительского контроля для предотвращения чрезмерного погружения.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делать регулярные перерывы с физической активностью, что улучшает общее самочувствие и снижает риски нарушения осанки и усталости глаз.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негативных последствий увлечения видеоиграми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здорового взаимодействия с видеоиграми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специалистов по формированию сбалансированного игрового поведения
</a:t>
            </a:r>
            <a:endParaRPr lang="en-US" sz="24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в формировании здорового отношения к играм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должны проявлять интерес к игровым предпочтениям детей, обеспечивая поддержку и актуальную информацию о контенте и рейтингах.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контролировать время, уделяемое играм, и поощрять децентрацию внимания на разнообразные формы досуга и активности.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могут интегрировать игровые элементы в учебный процесс, развивая мотивацию и интерес к обучению тогда, когда это уместно.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дискуссий о потенциальных рисках и преимуществах игр помогает формировать адекватное понимание и ответственное поведение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рынка видеоигр: 2010–2023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технологии и киберспорт значительно расширили аудиторию и стимулировали развитие отрасли, что отражается в устойчивом росте доходов.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выручки сопряжён с инновациями в VR и увеличением вовлечённости пользователей по всему миру, создавая новые возможности и вызовы.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Newzoo,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индустрии: технологические инновации и вызовы
</a:t>
            </a:r>
            <a:endParaRPr lang="en-US" sz="2231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значительный рост сегмента VR/AR-игр, что расширит интерактивные возможности и повысит погружение пользователя в игровой процесс.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геймификации образования и медицины содействует формированию новых моделей обучения и реабилитации, объединяя технологии и мотивацию.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вызовы в обеспечении безопасности данных, соблюдении этических норм и балансе между развлекательным и негативным влиянием.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игр и здоровья: ключ к гармоничному развитию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при ответственном использовании развивают навыки и поддерживают обучение, но требуют соблюдения баланса для защиты психического и физического здоровья.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2026-05-07T21:00:53Z</dcterms:created>
  <dcterms:modified xsi:type="dcterms:W3CDTF">2026-05-07T21:00:53Z</dcterms:modified>
</cp:coreProperties>
</file>