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живут как одна команда.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село и город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село и город нужны друг другу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даёт людям еду, а город — вещи, знания и помощь. Каждый день они обмениваются товарами, трудом и заботой. Поэтому жизнь становится удобной, вкусной и намного проще.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живёт не так много людей, как в городе. Поэтому там тише, спокойнее и больше места для домов, дворов и прогулок.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людей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домами часто есть огороды, сады и поля. На них выращивают овощи, фрукты и зерно, а земля помогает людям кормить семью и соседей.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огороды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можно увидеть фермы, тракторы и людей, которые ухаживают за растениями и животными. Здесь трудятся те, кто помогает продуктам появиться на столе.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земле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живут коровы, куры, овцы и другие животные. За ними нужно каждый день ухаживать, чтобы они были здоровыми и приносили пользу людям.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село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город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живёт много людей, поэтому здесь много домов, улиц и разных профессий. Почти на каждой улице можно встретить спешащих прохожих и машины.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работают школы, больницы, магазины, мастерские и предприятия. Здесь люди учатся, лечатся, покупают нужные вещи и делают множество полезной работы.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обычно шумнее и выше села: больше транспорта, светофоров и многоэтажных домов. Здесь всё движется быстро, как будто город всегда торопится.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приезжают в город из села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деревни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на фермах собирают молоко, яйца и творог. Потом эти продукты аккуратно упаковывают и отправляют в город. Так на столах появляются свежий завтрак и вкусные блюда.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в пути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полей, садов и огородов везут картофель, морковь, яблоки и ягоды. Их собирают бережно, чтобы они не помялись. Потом они приезжают в магазины и ждут покупателей.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не растёт на полке
</a:t>
            </a:r>
            <a:pPr algn="l" indent="0" marL="0">
              <a:lnSpc>
                <a:spcPct val="90000"/>
              </a:lnSpc>
              <a:buNone/>
            </a:pPr>
            <a:r>
              <a:rPr lang="en-US" sz="16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поле растёт зерно, затем его собирают и превращают в муку. После этого пекари делают хлеб. Поэтому тёплая булка в магазине — тоже часть сельского труда.
</a:t>
            </a:r>
            <a:endParaRPr lang="en-US" sz="169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продукт попадает из села в магазин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 от поля или фермы до городского покупателя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город даёт селу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города в село привозят лекарства и медицинские товары. Если кто-то заболеет, рядом есть больницы и врачи, куда можно обратиться за помощью.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школы, библиотеки и книжные магазины помогают учиться новому. Книги, тетради и учебные материалы делают занятия в селе удобнее и интереснее.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 приезжают машины, инструменты, стройматериалы и техника. Они помогают быстрее работать на земле, чинить дома и делать труд не таким тяжёлым.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нужные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шьют и продают одежду, обувь и разные товары для дома. Благодаря этому в селе можно легко купить всё необходимое для жизни 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село и город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машины возят людей на работу, в школу и по делам. Они помогают быстро добраться туда, куда нужно.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и поезда перевозят продукты, почту и разные вещи. Без них магазины в городе и в селе не получили бы всё вовремя.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 пауз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 работает хорошо, село и город обмениваются всем нужным почти каждый час. Поэтому жизнь становится удобной и не замедляется.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селе и в городе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трудятся фермеры, трактористы, доярки, овощеводы и ветеринары. Они выращивают продукты, ухаживают за животными и помогают земле дарить урожай.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работают учителя, врачи, строители, продавцы, водители и мастера на заводах. Они учат, лечат, строят дома и делают нужные вещи для всех.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школ, больниц и магазинов обычно больше. До них проще добраться, потому что улиц много, а транспорт ходит часто и почти без длинных ожиданий.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такие места тоже есть, но иногда они находятся дальше друг от друга. Поэтому путь к врачу, в школу или в магазин может занимать больше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сельские жители часто приезжают в город за учёбой, покупками и лечением. А городские люди ценят то, что село умеет спокойно и дружно жить.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 магазины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часто приезжают в село на каникулы и выходные. Там можно отдохнуть, подышать свежим воздухом, увидеть животных и помочь родным в саду или на огороде.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ездят друг к другу в гости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тоже любят поездки в город. Они идут в музеи, парки, театры, на выставки и в большие магазины, где всегда много интересного.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визиты помогают лучше понимать друг друга. Когда человек видит, как живут люди в другом месте, ему становится проще уважать их труд и привычки.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рождаются новые впечатления и добрые связи. После таких поездок деревня и город уже не кажутся совсем разными мирами, а становятся соседями и 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одной жизни: одна кормит людей, а другая даёт им работу, знания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тесно связаны каждый день. Один без другого не может жить удобно и спокойно: вместе они делают жизнь людей легче.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связь между селом и городом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цепочка, которая начинается с плохих дорог и заканчивается нехваткой товаров в магазинах.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из города привозит в село лекарства, почту и книги. А ученики ездят на экскурсии, занятия и соревнования, узнавая больше о мире.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на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из деревни быстро попадает в городской магазин. Утром оно стоит на столе у школьника, и завтрак становится вкусным и полезным.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даёт людям свежие продукты, зелёные поля и спокойную природу. Без этого городскому жителю было бы труднее питаться и отдыхать.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помогает селу техникой, врачами, школами и магазинами. Здесь можно получить знания, купить нужные вещи и найти работу для взрослых.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стороны связаны, жизнь становится удобнее и быстрее. Люди получают то, что сами не могут сделать рядом со своим домом.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село и город поддерживают друг друга, выигрывают все. У людей больше выбора, больше помощи и больше возможностей учиться, трудиться и жить спокойно.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жить отдельно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сёлах часто бережно сохраняют песни, которые передают из поколения в поколение. Они звучат на праздниках и делают встречи особенно тёплыми.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помогают помнить, как жили предки. Когда их уважают и в селе, и в городе, люди лучше понимают историю своей страны.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обычаи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мастера делают красивые вещи своими руками, а в городах их показывают на выставках. Так умелые работы видят многие люди.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выставки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праздниках жители села и города встречаются, поют, играют и радуются вместе. После таких дней остаются добрые воспоминания и новые знакомства.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праздники и традиции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и интернет делают общение быстрым. Фермер может узнать прогноз погоды, а магазин — вовремя заказать нужные товары и не опоздать с доставкой.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 электронные карты помогают водителям выбирать удобный путь. Из-за этого машины быстрее находят дорогу между селом и городом, даже если путь непростой.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связи маленькое село тоже остаётся на связи с большим городом. Люди могут звонить, писать сообщения и узнавать важные новости почти мгновенно.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современные технологии помогают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заботиться о дорогах и транспорте, чтобы продукты и люди могли добираться вовремя. Тогда обмен между селом и городом будет надёжным.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связь между селом и городом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беречь воду, поля и сады. Если природа здорова, в селе легче выращивать урожай, а в городе жить чище и приятнее.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технику и зря выбрасывать еду. Каждый сохранённый продукт и каждый исправный инструмент помогают людям трудиться без лишних потерь.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уважать труд других людей. Когда мы ценим хлеб, молоко, книги и работу взрослых, связь между селом и городом становится крепче.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— это не соперники, а добрые соседи. У каждого своя важная работа, и без неё жизнь стала бы намного труднее.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помогает людям быть сытыми и ближе к природе. Город даёт знания, услуги, технику и места, где можно учиться и лечиться.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поддерживают друг друга, страна становится сильнее. У людей есть еда, работа, помощь и больше удобств для повседневной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большая команда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связаны дорогами, товарами, профессиями и добрыми делами людей. Вместе они работают как одна большая команда, где каждый нужен и важен.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2026-05-21T07:34:31Z</dcterms:created>
  <dcterms:modified xsi:type="dcterms:W3CDTF">2026-05-21T07:34:31Z</dcterms:modified>
</cp:coreProperties>
</file>