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Т. Белозёров. «Подснежники»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весенний цветок тихо приносит свет после зимы.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Тимофей Белозёров и его стихи о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Тимофей Белозёров писал для детей просто, образно и очень тепло. В его стихах природа говорит тихо: звучат лес, снег, весна и маленькие чудеса, которые легко представить.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весенний цветок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и ранний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появляется одним из первых, когда снег ещё не исчез полностью. У него тонкий стебелёк и светлый цветок, поэтому он выглядит особенно хрупким. Но именно в этом его красота.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победы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этот цветок становится вестником весны. Он пробивается сквозь холод и словно говорит, что жизнь сильнее зимы. Поэтому подснежник вызывает радость и тихое удивление.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картина ранней весны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ещё лежит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укрыта белым снегом, и зима пока не хочет уходить.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тихой снежной тишине заметен первый знак жизни — маленький росток.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Расцветает подснежник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Из-под снега пробивается цветок, и становится ясно: весна уже рядом.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зимы природа не замирает навсегда. Она постепенно просыпается, и первый подснежник показывает, что жизнь продолжается.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цветок кажется слабым, но на самом деле он очень сильный. Он не боится холода и первым встречает весну.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подснежника радует людей. Оно напоминает, что даже самое скромное чудо может принести свет, надежду и хорошее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не сдается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словно выходит на сцену самым первым, хотя вокруг ещё холодно и снежно. Он маленький, но уверенный в себе. Его появление показывает, что даже в конце зимы уже есть место для тепла и движения к свету.
</a:t>
            </a:r>
            <a:endParaRPr lang="en-US" sz="87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под снежной шапкой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цветок почти не заметен, потому что снег старается его спрятать. Но стоит присмотреться, и виден тонкий стебелёк, светлый лепесток и очень трогательный образ. В этой скромности чувствуется особая красота.
</a:t>
            </a:r>
            <a:endParaRPr lang="en-US" sz="879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похож на тихого героя: он ничего не говорит, но делает важное дело. Его выход из-под снега похож на смелый шаг навстречу новому времени года. От этого цветок кажется особенно дорогим и живым.
</a:t>
            </a:r>
            <a:endParaRPr lang="en-US" sz="901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подснежник в стихотворении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создают настроение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напоминает о зимней тишине и белом покрове. На его фоне подснежник выглядит ещё нежнее и заметнее, будто маленькая снежинка вдруг решила стать цветком.
</a:t>
            </a:r>
            <a:endParaRPr lang="en-US" sz="1280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стихотворении связан с приближением весны. Он помогает увидеть, как мир постепенно просыпается и как в природе становится всё больше ясности и тепла.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приносит ощущение уюта после холодных дней. Оно будто обещает, что зима уходит, а впереди — мягкое весеннее утро.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словом связано движение к жизни. Оно помогает почувствовать, как из-под снега появляется росток и как природа медленно, но уверенно оживает.
</a:t>
            </a:r>
            <a:endParaRPr lang="en-US" sz="13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приходит весна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зимней тишины рождается первое весеннее чудо.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чувствует спокойствие: зима ещё стоит, вокруг тихо, и кажется, будто мир затаил дыхание перед чудом.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удивление. Маленький подснежник нарушает снежную неподвижность и сразу становится самым важным героем картины.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удивлением приходит радость. Хочется улыбнуться, потому что весна уже рядом и холод скоро отступит.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светлое чувство надежды. Стихотворение напоминает, что после зимы всегда приходит тепло, а вместе с ним — доброе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ранней весны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связан со снегом и чистотой. Он делает подснежник особенно заметным и подчёркивает его хрупкость. На белом фоне каждый лепесток кажется маленьким чудом.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и голубой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напоминает о росте и живой земле, а голубой — о небе, свежем воздухе и близком тепле. Эти краски создают ощущение тихого, ясного весеннего утра.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начинается спокойно и тихо. Короткие строки звучат мягко, будто природа ещё не спешит просыпаться после зимы.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становится чуть живее, когда возникает образ подснежника. Слова передают осторожное движение ростка к свету и его смелость.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звучание остаётся плавным и светлым. Ощущается, как зимняя тишина постепенно отступает, а весна уже рядом.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используются знакомые детям картины: снег, весна, первый цветок. Поэтому смысл быстро становится понятным даже без длинных объяснений.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тексте простые и точные. Они помогают представить маленький росток, тонкий стебелёк и белый цветок так ясно, будто это видно глазами.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не перегружают внимание. Ребёнку легко следить за образами и чувствовать спокойное, тёплое настроение раннего весеннего утра.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читать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 народной культуре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знак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 народном представлении часто называют вестником тепла. Его маленький белый цветок появляется тогда, когда снег ещё не исчез полностью. Поэтому он напоминает о надежде и начале нового времени года.
</a:t>
            </a:r>
            <a:endParaRPr lang="en-US" sz="87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красота, которую замечают все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ценят подснежник за простоту и смелость. Он не выглядит пышно, но именно этим и запоминается. В рисунках и открытках его часто изображают как нежный знак света после долгой зимы.
</a:t>
            </a:r>
            <a:endParaRPr lang="en-US" sz="90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добрых историй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часто встречается в детских книгах и весенних историях. Он помогает показать, как тихо просыпается природа. Такой образ вызывает улыбку: маленький цветок будто торопится сообщить всем хорошую новость.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весенними цветами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появляется раньше многих весенних цветов. Пока другие растения только готовятся к жизни, он уже пробивается из-под снега и первым сообщает о переменах.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меньше и скромнее, чем яркие садовые цветы. Его сила не в пышности, а в умении выдержать холод и распуститься в самый ранний весенний день.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подснежника тонкий стебелёк и нежный цветок. Такая простота делает его особенно заметным: рядом со снегом он выглядит словно маленькое чудо.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цветы часто радуют богатством красок, а подснежник — чистотой и свежестью. Именно поэтому он кажется особенно дорогим и долгожданным.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при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образ подснежника постепенно вызывает всё более тёплое отношение к природе.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тексте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весна приходит не шумно, а тихо и осторожно. Её первый знак — маленький подснежник, который пробивается к свету.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цветка соединяет красоту и силу. Он выглядит нежным, но не боится холода, поэтому становится символом жизни, которая побеждает зимнюю стужу.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важно тёплое отношение автора к природе. Оно помогает почувствовать не только картину ранней весны, но и настроение доброты.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спокойно, без спешки, делая короткие паузы после важных слов. Тогда слушатели успеют представить снег, тонкий росток и первый цветок, пробивающийся к свету.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должен быть мягким и чуть удивлённым, будто вы сами увидели чудо. Так в чтении появятся нежность, радость и ощущение тихой весенней сказки.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выразительно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слов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рисуют раннюю весну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Т. Белозёрова «Подснежники»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слова помогают быстро увидеть картину и почувствовать, как маленький цветок меняет всё настроение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695937"/>
            <a:ext cx="386371" cy="343441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видеть важное в самом простом: в снеге, тишине и первом цветке. Иногда большое чудо прячется совсем рядом.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Относиться бережно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напоминает, что хрупкую природу нужно защищать. Если цветок такой нежный, значит, ему особенно нужна наша забота.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Верить в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зимы обязательно приходит светлый день. Стихотворение помогает почувствовать, что холод не длится вечно, а весна умеет побеждать.
</a:t>
            </a:r>
            <a:endParaRPr lang="en-US" sz="1494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маленькому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нужны громкие события, чтобы испытать счастье. Иногда достаточно увидеть один первый цветок и сразу почувствовать радость.
</a:t>
            </a:r>
            <a:endParaRPr lang="en-US" sz="14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цветок, большая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Т. Белозёрова показывает, как один подснежник может стать знаком весны, света и доброты. После чтения остаётся тёплое чувство: природа просыпается, а чудо уже рядом.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2026-05-24T08:22:45Z</dcterms:created>
  <dcterms:modified xsi:type="dcterms:W3CDTF">2026-05-24T08:22:45Z</dcterms:modified>
</cp:coreProperties>
</file>