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подкласса Кистепёрые рыбы: значение и уникальные черты
</a:t>
            </a:r>
            <a:endParaRPr lang="en-US" sz="3476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рыбы с мясистыми плавниками — ключ к эволюции наземных животных.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кистепёрых и значение находок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Кистепёрые впервые описаны по древним ископаемым, а в 1938 году обнаружена живая латимерия, что изменило научный взгляд на вымирание группы и расширило знания в палеонтологии.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кистепёрых: связь с современными и древними видами
</a:t>
            </a:r>
            <a:endParaRPr lang="en-US" sz="1927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Подкласс Sarcopterygii и его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Кистепёрые выделены в отдельную группу костных рыб с уникальной анатомией плавников. Их относят к группе, отличающейся от лучепёрых, благодаря структурам, предвещающим конечности.
</a:t>
            </a:r>
            <a:endParaRPr lang="en-US" sz="865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представители кистепёрых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Латимерии живут в морях, обладают древними чертами, а рогозубы — пресноводные рыбы с своими адаптациями. Оба сохраняют признаки древних кистепёрых.
</a:t>
            </a:r>
            <a:endParaRPr lang="en-US" sz="93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Девонские кистепёрые — предки тетрапод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формы свидетельствуют о том, что эти рыбы стали основой для первых четвероногих, появившихся на суше, и дали начало эволюции наземных позвоночных.
</a:t>
            </a:r>
            <a:endParaRPr lang="en-US" sz="9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кистепёрых: ключевые особенности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Мясистые парные плавники на костяном основании отличаются гибкостью и напоминают примитивные конечности первых амфибий.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примитивных легких обеспечивает дыхание не только в воде, но и при выходе на сушу в особых условиях.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Гетероцеркальный хвост и мощные мускулы способствуют эффективному движению в воде и обеспечивают адаптацию к разным средам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представители кистепёрых: латимерия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среда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Латимерия встречается у побережья Коморских островов и Индонезии. Предпочитает глубоководные участки со скалистым рельефом, где прячется в пещерах.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особенности и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латимерии достигает двух метров при массе до 90 кг. Тело темно-синее с белыми пятнами, что помогает ей маскироваться в глубине.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латимерии в палеобиологии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Латимерия считается живым ископаемым, сохранившим древние анатомические черты, что позволяет изучать эволюционные процессы и переход к жизни на суше.
</a:t>
            </a:r>
            <a:endParaRPr lang="en-US" sz="8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латимерии и рогозуба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отражают эволюционные стратегии и способы выживания в различных средах: морской и пресноводной.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демонстрирует адаптивное разнообразие кистепёрых в разных экосистемах.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Geographic,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окаменелости кистепёрых: хронология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девон, около 375 млн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широкое распространение родов Eusthenopteron и Osteolepis с признаками перехода к наземным позвоночным.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девона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Panderichthys с особенностями, приближающими к первым тетраподам, такими как развитие костного скелета.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детальное описание ископаемых кистепёрых, что заложило основы их классификации и изучения эволюции.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1938 год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живой латимерии, неожиданное событие, которое подтвердило существование древних видов до наших дней.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Вырождение видов кистепёрых во времени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пика биоразнообразия в палеозое количество видов резко снизилось из-за экологических кризисов.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кистепёрые составляют менее 1% от прошлого разнообразия, что подчёркивает их уязвимость.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Nature, 2019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ареал латимерии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предпочитают скрываться в глубоководных пещерах и расщелинах, что обеспечивает защиту и оптимальные условия для 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Латимерии обитают в районе Индийского океана у Комор, Мозамбика и Сулавеси. Эти места характеризуются глубинами от 150 до 700 метров.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путь от кистепёрых к четырёхногим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развития позвоночных животных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легочного дыхания у кистепёрых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Примитивные легкие у кистепёрых обеспечивают дополнительный источник кислорода в условиях, когда вода содержит его недостаточно, что позволяет рыбам выживать в стрессовых ситуациях.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Латимерии используют легочные структуры лишь частично, предпочитая дышать жабрами, тогда как рогозубы активно применяют легкое дыхание при нехватке кислорода в водоёмах.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легкие считаются важным адаптивным механизмом, дающим преимущество в переменчивых или экстремальных средах, например, при пересыхании водоемов.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функции легких у кистепёрых помогают ученым понять этапы эволюции дыхательной системы у первых наземных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поведение латимерии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охотник подводных глубин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Латимерии ведут ночной образ жизни, охотясь на мелкую рыбу и моллюсков. Днём они прячутся среди скал и расщелин, избегая хищников и света.
</a:t>
            </a:r>
            <a:endParaRPr lang="en-US" sz="964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плавание и манёвры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латимерии — независимая работа плавников, что даёт ей превосходную манёвренность в сложном рельефе дна и помогает маскироваться.
</a:t>
            </a:r>
            <a:endParaRPr lang="en-US" sz="946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и среда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рацион входят разнообразные морские животные, что отражает её приспособленность к глубоководной среде с ограниченной пищей и непростыми условиями.
</a:t>
            </a:r>
            <a:endParaRPr lang="en-US" sz="101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у современных кистепёрых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Латимерии обладают яйцеживорождением: эмбрионы развиваются внутри матери почти 13 месяцев, что обеспечивает высокую выживаемость потомства.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Родятся сравнительно немногие молодые рыбы, и самки размножаются редко — примерно раз в несколько лет, что снижает скорость пополнения популяции.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Рогозубы размножаются иначе — откладывают яйца в пресной воде, где их развитие зависит от внешних условий и температуры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 строение плавников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тела латимерии — темно-синий с контрастными белыми пятнами, что помогает маскироваться в глубоководных расщелинах и среди камней.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кистепёрых состоят из костных элементов и мяса, имеют суставы, позволяющие гибко сгибать и поворачивать их для сложных движений под водой и при движении по дну.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2735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5620" y="2714586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3368" y="3514947"/>
            <a:ext cx="597188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кистепёрых для науки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 конечностей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Кистепёрые позволяют ученым понять, как формировались первые конечности, способные поддерживать вес тела на суше в эволюционном процессе.
</a:t>
            </a:r>
            <a:endParaRPr lang="en-US" sz="790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механизмов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их легочных структур раскрывает этапы перехода от водного дыхания жабрами к воздушному дыханию лёгкими.
</a:t>
            </a:r>
            <a:endParaRPr lang="en-US" sz="838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эволюции позвоночных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Кистепёрые служат основой для изучения этапов эволюционного становления наземных позвоночных в биологических науках.
</a:t>
            </a:r>
            <a:endParaRPr lang="en-US" sz="81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охрана современного вымирающего вида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охраны вида разработаны международные программы, включая мониторинг популяций, запрет на промысел и защиту естественных ареалов.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угрозой латимерии является чрезмерный вылов, а также загрязнение среды обитания, что снижает численность и ухудшает условия для размножения.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латимерий по регионам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меры охраны, общая численность требует постоянного наблюдения для предотвращения дальнейшего сокращения популяции.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концентрация латимерий приходится на Коморские острова, что делает этот регион приоритетным для сохранения вида.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IUCN, 2022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 о кистепёрых рыбах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Латимерии могут жить до 60 лет, что необычно для рыб их размера и среды обитания.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способны надолго замирать на месте, что помогает эффективно маскироваться от хищников и добычи в темноте.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электросенсорными органами, позволяющими чувствовать движение и присутствие добычи в условиях низкой освещённости.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352" y="2223440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9759" y="3253495"/>
            <a:ext cx="511875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кистепёрых в культуре и искусстве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2098973" y="1136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 кино и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Латимерия часто выступает символом древности и выживания, её образы вдохновляют на создание фильмов и книг о происхождении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169267" y="2159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Выставки и музейные экспозиции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музеи демонстрируют скелеты и модели кистепёрых, привлекая внимание к эволюции и сохранению видов.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109017" y="3189306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символы и эмблемы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латимерии используется в логотипах исследовательских институтов как символ устойчивости и научного прогресса.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кистепёрых в эволюции и науке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Кистепёрые рыбы — ключевое звено в эволюционной цепочке, раскрывающее происхождение наземных позвоночных и важное наследие, требующее сохранения для будущих исследований.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2026-05-08T01:00:00Z</dcterms:created>
  <dcterms:modified xsi:type="dcterms:W3CDTF">2026-05-08T01:00:00Z</dcterms:modified>
</cp:coreProperties>
</file>