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jpe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Каркасы минимального веса в информатике: остовные деревья и алгоритмы построения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остов выбирает самые «выгодные» соединения, связывая все вершины без циклов.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задача минимального остова так ценна в информатике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остов — классическая задача оптимизации: среди множества вариантов связей нужно выбрать самый экономичный. Она соединяет теорию графов, жадные алгоритмы, оценку сложности и моделирование сетей. Находит применение в телекоммуникациях, дорогах, кабеле и кластерах данных.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ребра взвешены, различные остовы могут иметь разную суммарную стоимость. Минимальное остовное дерево — это остов с наименьшей суммой весов всех его ребер.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остовное дерево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Остовное дерево содержит все вершины исходного связного графа и не содержит циклов. Его структура обеспечивает связность при минимальном числе ребер.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графа с n вершинами любое остовное дерево имеет ровно n−1 ребро. Поэтому «форма» дерева определяется не длиной пути, а набором соединений.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40" y="1931425"/>
            <a:ext cx="3682220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теории графов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опорные термины, которые нужны, чтобы корректно формулировать задачу минимального остова и понимать алгоритмы.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критерий минимального остова: отсутствие циклов и наличие ровно n−1 ребер у остовного дерева при связном графе.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информатики, теория графов.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суммарного веса разных остовов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жадный выбор легких ребер уже заметно снижает стоимость по сравнению с «случайной» связностью, а минимальный остов делает это максимально.
</a:t>
            </a:r>
            <a:endParaRPr lang="en-US" sz="1396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смысл задачи: минимизация суммы ребер дает структурно более выгодное соединение всех вершин.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сравнение трех вариантов остова на одном и том же графе.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взвешенный граф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Взвешенный граф — это набор вершин и ребер, где каждому ребру соответствует число. Для наглядности берут 6–8 вершин: на схеме хорошо видно возможные пути между ними.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 как модель соединений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Веса ребер могут означать расстояние, стоимость, время или длину кабеля. Такая интерпретация делает задачу минимального остова инженерно понятной: нужно собрать все соединения с наименьшими затратами.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веса ребер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минимального остова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задачи и последовательность шагов для Прима и Краскала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65306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Жадный принцип в алгоритмах минимального остова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 с глобальным оптимумом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минимального остова доказано, что локальные улучшения не могут «запереть» лучший результат. Поэтому жадность ведет к корректному глобально оптимальному дереву.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Локально «лучшее» ребро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шаге выбирается самое легкое допустимое ребро. Такой выбор кажется небольшим решением, но он согласуется с общей целью построения минимальной суммы.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минимальная сумма весов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алгоритм завершает построение, сумма весов полученного дерева оказывается наименьшей среди всех остовных деревьев графа. Это и есть цель задачи.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против циклов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Ежесекундная проверка допустимости не дает появиться циклу. Благодаря этому дерево остается ациклическим и сохраняет возможность расширяться до полного остова.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Прима и алгоритм Краскала: сравнение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 естественнее, когда у графа много ребер: дерево постепенно растет и минимальные кандидаты находятся по границе. Краскала чаще выбирают при разреженности.
</a:t>
            </a:r>
            <a:endParaRPr lang="en-US" sz="143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алгоритма корректны, но различаются механизмом работы: у одного — расширение от границы, у другого — объединение компонентов по весу.
</a:t>
            </a:r>
            <a:endParaRPr lang="en-US" sz="1472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алгоритмических свойств (без привязки к конкретным данным).
</a:t>
            </a:r>
            <a:endParaRPr lang="en-US" sz="9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Прима: последовательность действий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стартовой вершины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 произвольной вершины. От нее строится растущее множество вершин, соединенных ребрами. Важно: старт можно выбирать любой, это не влияет на корректность при правильной реализации.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кандидатов на следующую связь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шаге рассматривают все ребра, которые выходят из уже построенного дерева и ведут к вершинам вне него. Такие ребра — единственные кандидаты для добавления.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Жадный выбор минимального ребра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ребро минимального веса среди кандидатов, которое не создает цикл. После добавления это ребро расширяет дерево и добавляет новую вершину в множество.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и проверка охвата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повторяется, пока дерево не включит все вершины графа. Обычно для ускорения используют приоритетную очередь и хранят минимальные кандидатные ребра.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Краскала и проверка циклов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быстро проверять образование циклов, используют DSU (систему непересекающихся множеств): вершины относятся к компонентам связности, а при выборе ребра проверяют, не лежат ли его концы в одной компоненте.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Краскала берёт все рёбра графа, сортирует их по возрастанию веса и затем перебирает в этом порядке. Каждое следующее ребро добавляется к текущему набору, только если оно не замыкает цикл.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005947"/>
            <a:ext cx="4417500" cy="25530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алгоритмов по свойствам и сложности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выбора Прима и Краскала связаны со стартом работы, тем, как отбираются рёбра, и с тем, какие структуры данных нужны для эффективной обработки графа. На практике обе стратегии приводят к минимальному остову при корректной реализации.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 чаще выигрывает на графах, где удобно расширять уже построенную структуру, а Краскал — когда проще отсортировать все рёбра. Выбор зависит от плотности графа и от того, как представлены рёбра.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информатики, теория графов; обобщение свойств алгоритмов.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алгоритмов на больших графах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на больших входах важно учитывать представление графа. Списки смежности обычно выгодны для разреженных графов, а матрица упрощает доступ к рёбрам, но требует больше памяти.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представления данных влияет на практическое время: то, что теоретически выглядит одинаково, может работать по‑разному из‑за скорости обходов и объёма памяти O(n²).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из разделов об алгоритмах на графах; без привязки к конкретной библиотеке (дата: 2026-05-14).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минимальный остов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Минимальные остовы применяют, когда нужно соединить множество узлов с минимальной суммарной стоимостью: от локальных и городских сетей связи до прокладки оптоволокна.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инженерных задачах минимальный остов помогает спроектировать кабельные трассы и распределить ресурсы так, чтобы не переплачивать за лишние линии и не образовывать циклы в схеме.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интернета вещей и датчиков остов используют как основу для соединения устройств в единую систему: он позволяет поддерживать связность и экономить на длине соединительных линий.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анализе данных минимальный остов используют для поиска близких объектов и построения иерархий кластеров: граф помогает увидеть структуру, а остов — компактно её сохранить.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работы алгоритма на учебном графе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примере ребро №1 выбирается как самое лёгкое, затем берутся следующие допустимые рёбра. Набор кандидатов с каждым шагом сужается, а итоговый вес увеличивается постепенно.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 визуально проявляется так: алгоритм наращивает дерево без циклов и поэтому достигает завершённого минимального остова, включающего все вершины.
</a:t>
            </a:r>
            <a:endParaRPr lang="en-US" sz="1314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(типовая схема для демонстрации принципа Краскала); без привязки к конкретному набору данных (дата: 2026-05-14).
</a:t>
            </a:r>
            <a:endParaRPr lang="en-US" sz="9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86875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8050" y="3337555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 на остов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Добавить ребро, образующее цикл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 жадном выборе забывают проверку циклов: тогда вместо остова получается граф с лишними рёбрами. Чтобы исправить это, нужно строго контролировать, остаются ли компоненты ацикличными.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остов с кратчайшим путём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Кратчайший путь оптимизирует длину маршрута между двумя вершинами, а минимальный остов — сумму весов рёбер всего дерева. Эти задачи решаются по разным алгоритмам и имеют разные цели.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несвязный набор рёбер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получить набор рёбер, который не охватывает все вершины связности. Минимальный остов должен соединять все вершины исходного связного графа.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Игнорировать несколько минимальных решений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встречаются одинаковые веса, возможны разные минимальные остовы с одинаковой суммой. Нельзя ожидать единственного ответа: важно проверить корректность структуры, а не только итоговую величину.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задача на минимальный остов в тетради или на компьютере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Алгоритмический путь: чтение условия, выбор подходящего алгоритма и контроль корректности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остов в программировании и олимпиадных задачах
</a:t>
            </a:r>
            <a:endParaRPr lang="en-US" sz="2022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«Карта без лишних дорог»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город, где нужно соединить районы кабелями с минимальной суммой затрат. В олимпиадных задачах это превращается в поиск минимального остова: рёбра — возможные подключения, веса — цена. Код обычно опирается на сортировку рёбер и DSU.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«Линии, которые нельзя замкнуть»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реализации важно уметь не добавлять ребро, которое создаёт цикл. Поэтому в решениях часто встречается проверка компонент связности через непересекающиеся множества: два конца ребра либо уже соединены, либо нет. Так обеспечивается корректность структуры дерева.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 модели к структурам данных»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остов — хороший тренажёр мышления «от условия к алгоритму»: сначала переводите задачу на язык графа, затем выбираете представление рёбер и компоненты. В типичных решениях используются списки рёбер, сортировка, массивы родителей и рангов.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для успешного решения задач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держать фокус на свойствах остова и аккуратно контролировать циклы и связность, даже сложные условия становятся управляемыми: правильный алгоритм подбирается под структуру графа и формат данных.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ключевые трудности чаще всего связаны с корректностью выбора рёбер и пониманием различий между остовом и другими задачами оптимизации.
</a:t>
            </a:r>
            <a:endParaRPr lang="en-US" sz="1359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методических требований к школьным задачам по теме «минимальный остов» (дата: 2026-05-14).
</a:t>
            </a:r>
            <a:endParaRPr lang="en-US" sz="9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9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остов — алгоритмическая оптимизация, которую легко понять
</a:t>
            </a:r>
            <a:endParaRPr lang="en-US" sz="2909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остов показывает, как информатика решает задачи оптимизации на графах: от структуры остовного дерева до жадного выбора в алгоритмах Прима и Краскала. Это объединяет теорию, данные и реальные инженерные применения.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2026-05-14T13:38:01Z</dcterms:created>
  <dcterms:modified xsi:type="dcterms:W3CDTF">2026-05-14T13:38:01Z</dcterms:modified>
</cp:coreProperties>
</file>