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Колония, сопротивление, 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рождает сопротивление и меняет историю государств.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экспансия началась с торговли и морских открытий, но быстро превратилась в систему контроля над территориями. Индия и Восточная Европа показывают, как имперская власть вызывала реформы, протесты и борьбу за представительство.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морских путей к политическим переменам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положил начало длительному расширению Европы за пределы континента.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европейские державы уже строили дальние торговые сети, которые затем стали основой колониального подчинения.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колониальной экспансии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 колониальную систему частью промышленной и политической конкуренции.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колонии все чаще рассматривались как источник сырья, рынков и стратегического влияния для европейских держав.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колониальной экспансии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британской системе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Индия оказалась в орбите Ост-Индской компании, которая сочетала торговлю, вооружённую силу и политическое влияние. Постепенно коммерческое присутствие превратилось в устойчивую систему контроля над ключевыми территориями.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1858 года управление перешло к британской короне, и колониальная администрация стала действовать более централизованно. Это усилило подчинение местной экономики и ограничило самостоятельность индийских элит.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обеспечивала империю сырьём, рабочей силой и крупным внутренним рынком. Для Британии это был не только экономический ресурс, но и опорная точка влияния в Азии.
</a:t>
            </a:r>
            <a:endParaRPr lang="en-US" sz="1288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статус Индии сочетал интеграцию в мировую торговлю с зависимостью от решений метрополии. Именно это противоречие позже стало одной из причин национального движения.
</a:t>
            </a:r>
            <a:endParaRPr lang="en-US" sz="1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узлы экспансии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между Европой и Индией проходил через Атлантику, вокруг мыса Доброй Надежды и далее по Индийскому океану. Эти маршруты делали империю пространственно связанной, но зависимой от морского контроля.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форты и угольные станции были не второстепенными точками, а элементами власти. Через них обеспечивались снабжение флота, безопасность перевозок и быстрый доступ к колониальным товарам.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флота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присутствие на ключевых остановках позволяло защищать торговлю и подавлять сопротивление. Морская сила превращала карту маршрутов в карту политического влияния.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была сеть опорных пунктов, тем надёжнее работала вся система экспансии. Контроль над морем означал контроль над движением ресурсов, людей и решений.
</a:t>
            </a:r>
            <a:endParaRPr lang="en-US" sz="12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колонией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администрация опиралась на разветвлённый корпус чиновников, который собирал налоги, контролировал торговлю и следил за исполнением распоряжений центра. Решения принимались далеко от местных общин.
</a:t>
            </a:r>
            <a:endParaRPr lang="en-US" sz="1566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посредники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не разрушали полностью местные структуры, а включали часть традиционных элит в систему посредничества. Это помогало управлять территорией, но не давало подлинной автономии.
</a:t>
            </a:r>
            <a:endParaRPr lang="en-US" sz="1615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поддержания порядка использовались армия и полиция, а в критические моменты — силовое подавление. Такой подход делал политическую стабильность зависимой от принуждения, а не от согласия.
</a:t>
            </a:r>
            <a:endParaRPr lang="en-US" sz="1615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пользу метрополии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торговые правила и правовые нормы подстраивались под интересы метрополии. В итоге колониальное управление сохраняло видимость привычного порядка, но работало на имперский центр.
</a:t>
            </a:r>
            <a:endParaRPr lang="en-US" sz="16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колониального контроля
</a:t>
            </a:r>
            <a:endParaRPr lang="en-US" sz="245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перестройка изменила структуру индийского хозяйства: часть производства была подчинена внешнему спросу, а местные производители оказались в неравных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давление пришлось на налоги и импорт, а ремесло оказалось наиболее уязвимым; это усилило зависимость от Британии.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Индии под колониальным давлением
</a:t>
            </a:r>
            <a:endParaRPr lang="en-US" sz="275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был связан с управлением, торговлей и инфраструктурой империи. Новые центры притяжения меняли образ жизни, но одновременно усиливали социальное расслоение и зависимость от колониальной экономики.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образование создало слой людей, знакомых с правом, прессой и политическими идеями. Именно из этой среды вышли будущие лидеры национального движения и реформ.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 жизни не исчезли, а вступили в конфликт с колониальной модернизацией. Из-за этого обострялись споры о языке, культуре, роли элит и будущем общества.
</a:t>
            </a:r>
            <a:endParaRPr lang="en-US" sz="1587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не снимала противоречий, а часто делала их глубже. Неравенство в доступе к власти и ресурсам становилось почвой для протеста и политической мобилизации.
</a:t>
            </a:r>
            <a:endParaRPr lang="en-US" sz="15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от восстания к новому управлению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1857–1858 годов и их политических последствий.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pPr algn="ctr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года борьба за права в Индии стала вестись уже не только через протест, но и через институциональную политику.
</a:t>
            </a:r>
            <a:endParaRPr lang="en-US" sz="544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год завершил власть Ост-Индской компании и открыл эпоху прямого имперского контроля, на фоне которого политическое самоорганизование стало особенно важным.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of Indian Nationalism and Constitution of India, 1950.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сопротивление получило постоянный политический центр.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Конгресса в 1885 году дало национальному движению общую площадку для требований самоуправления и представительства.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Indian National Congress; Encyclopaedia of Indian Nationalism.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путь к независимости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был не одним событием, а цепочкой кризисов, переговоров и массовой мобилизации, которые постепенно подрывали колониальный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независимость Индии формировалась постепенно: от восстания и партийной организации к массовому движению и конституционному государству.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Конституция Индии (1950).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демократия стала строиться через закон и выборы.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конституция, принятая в 1950 году, закрепила республику, всеобщее избирательное право и права граждан как основу новой демократии.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Constitution of India, вступление в силу 26 января 1950 года; Government of India.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ctr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начался длительный период ограниченной политической конкуренции.
</a:t>
            </a:r>
            <a:endParaRPr lang="en-US" sz="61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 в Восточной Европе во многом определялся границами, установленными после 1945 года, и доминированием коммунистических режимов.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Oxford Reference, Eastern Europe in the Cold War.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
</a:t>
            </a:r>
            <a:pPr algn="ctr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показал, что массовое движение может менять политический порядок.
</a:t>
            </a:r>
            <a:endParaRPr lang="en-US" sz="654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1980 году польская «Солидарность» стала крупнейшим символом общественного давления на однопартийную систему и примером организованного протеста.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Solidarity; European history surveys on late communist transitions.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1989–1991: кульминация перехода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отражены ключевые рубежи: 1989 год открыл волну перемен, а 1990–1991 годы закрепили их через выборы и новые конституции.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переход к демократии в Восточной Европе был быстрым по политическому масштабу, но опирался на долгую предысторию.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European democratic transition timelines, 1989–1991.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двух путей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при разных исходных условиях оба региона пришли к одной цели: расширению прав и созданию устойчивых институтов.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и Восточной Европе разные исторические противники, но схожая логика перемен: давление общества, реформы и закрепление новых правил.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слайдов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 исторических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разделов об Индии и Восточной Европе.
</a:t>
            </a:r>
            <a:endParaRPr lang="en-US" sz="29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суверенитет и 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 демократические перемены связаны одной логикой: когда власть становится слишком жёсткой, общество отвечает сопротивлением, а затем добивается новых правил, представительства и защиты прав.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2026-07-26T15:16:51Z</dcterms:created>
  <dcterms:modified xsi:type="dcterms:W3CDTF">2026-07-26T15:16:51Z</dcterms:modified>
</cp:coreProperties>
</file>