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неизвестные, одна связь, много решений.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переменными: основная идея и примеры
</a:t>
            </a:r>
            <a:endParaRPr lang="en-US" sz="244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алгебраические выражения, координатную плоскость и графики. Она помогает описывать зависимость между величинами — например, ценой и количеством, временем и расстоянием, длиной и шириной — и проверять найденные пары чисел.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уравнения в 7 классе
</a:t>
            </a:r>
            <a:endParaRPr lang="en-US" sz="266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буквы и числа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 двумя переменными записывают с помощью букв, знака равенства и чисел. Обычно неизвестные обозначают x и y, но можно использовать и другие буквы. Такая запись показывает, какие величины нужно найти и как они связаны между собой.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коэффициент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стоит перед переменной и показывает, сколько раз она берётся в выражении. Например, в записи 3x число 3 — коэффициент при x. Он влияет на значение выражения и помогает понять, как устроено всё уравнение.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и части уравнения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переменной называют свободным членом. В записи 3x + 2y = 12 левая часть содержит переменные, а правая — заданное число. На схеме удобно выделять обе части отдельно, чтобы легче видеть структуру уравнения.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уравнение с двумя переменными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 уравнения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пару, вместо x и y подставляют выбранные числа. Затем выполняют вычисления и смотрят, получается ли верное равенство. Если да, пара подходит.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уравнения с двумя переменными является упорядоченная пара чисел. Она записывается в определённом порядке, поэтому первая координата соответствует x, а вторая — y.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 + y = 5 подходят пары (1; 4), (2; 3) и (0; 5). После подстановки в каждом случае левая и правая части становятся равными.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(2; 3) и (3; 2) — это разные записи. Если поменять числа местами, результат может измениться, поэтому порядок координат всегда нужно сохранять.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пары чисел в уравнении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подстановки значений и сравнения частей равенства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и результат проверки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подстановка помогает быстро определить, является ли пара чисел решением уравнения.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решение подтверждается подстановкой: если равенство сохраняется, пара чисел подходит.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одно уравнение
</a:t>
            </a:r>
            <a:endParaRPr lang="en-US" sz="252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уравнения с двумя переменными могут вести себя по-разному: давать множество пар, лишь одну подходящую пару или не иметь общей пары решений.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часто имеет много решений, а система двух уравнений может не иметь общей пары чисел.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решений с координатной плоскостью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и 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паре чисел соответствует точка на координатной плоскости. Первая координата показывает положение по оси x, а вторая — по оси y.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на графике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 чисел является решением уравнения, соответствующая точка принадлежит его графику. Поэтому график помогает наглядно проверять найденные ответы.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x + y = 4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уравнения подходят точки (0; 4), (1; 3), (2; 2), (3; 1) и (4; 0). Все они лежат на одной линии.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расположению точек можно увидеть общую закономерность и находить новые решения без полного перебора всех пар чисел.
</a:t>
            </a:r>
            <a:endParaRPr lang="en-US" sz="9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с двумя переменными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Линейным уравнением с двумя переменными называют запись вида ax + by = c, если коэффициенты при x и y не равны нулю одновременно.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курса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уравнениям относятся 2x + y = 10, 3x — 2y = 6 и x — 4y = 8. Они отличаются коэффициентами, но имеют одинаковый тип записи.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 обычно представляет собой прямую. Это удобно, потому что все его решения можно отметить на одной линии.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форму уравнения, легче строить график и находить подходящие пары чисел по нескольким уже известным решениям.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 графике по нескольким решениям
</a:t>
            </a:r>
            <a:endParaRPr lang="en-US" sz="264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найденных решений, тем точнее видно, что все они образуют одну прямую линию на плоскости.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решений линейного уравнения выстраиваются по одной прямой, поэтому график помогает находить новые пары чисел.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1480" y="1648250"/>
            <a:ext cx="79065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уравнение
</a:t>
            </a:r>
            <a:endParaRPr lang="en-US" sz="2889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перед переменными показывают, как связаны величины в уравнении. Если изменить коэффициент при x или y, изменится угол наклона прямой на графике и соотношение между переменными.
</a:t>
            </a:r>
            <a:endParaRPr lang="en-US" sz="837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переменной задаёт положение прямой. Когда свободный член меняется, график смещается вверх, вниз, вправо или влево, но его общий вид остаётся прямой.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важны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«+» и «-» нельзя пропускать или путать. Даже одна ошибка в знаке меняет уравнение, а значит, делает неверной найденную пару чисел и весь ответ.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помогают увидеть, как одна величина зависит от другой. По ним можно заранее представить, будет ли прямая более крутой или более пологой, и проверить правильность записи.
</a:t>
            </a:r>
            <a:endParaRPr lang="en-US" sz="8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Уравнение, неравенство и тождество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алгебраические записи по-разному описывают связь между величинами и дают разные виды ответа.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требует найти подходящие значения, неравенство выделяет множество точек, а тождество не зависит от выбора переменной.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текстовую задачу с двумя переменными
</a:t>
            </a:r>
            <a:endParaRPr lang="en-US" sz="227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 учебному примеру: сумма двух чисел равна 12, одно на 2 больше другого.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двумя переменными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пару и 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пары чисел записывают одно число или забывают, что ответ состоит из двух значений. В уравнениях с двумя переменными это сразу делает проверку неверной и сбивает решение.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порядок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x и y имеет значение: (2; 3) и (3; 2) — разные точки. Если перепутать координаты, можно получить совсем другое значение в уравнении и ошибочный ответ.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подстановкой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считают, что найденная пара верна без проверки. Подстановка в уравнение помогает сразу увидеть неточность, исправить вычисления и понять, подходит ли ответ по условию.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знаком минус особенно опасны, потому что меняют результат вычислений. Перед подстановкой и раскрытием скобок полезно ещё раз проверить все знаки в записи уравнения.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легко увидеть зависимость двух величин: количества товара и общей стоимости. Если тетрадь стоит 15 рублей, а ручка 20 рублей, сумма покупки меняется в зависимости от того, сколько предметов каждого вида выбрано. Такое описание удобно записывать уравнением.
</a:t>
            </a:r>
            <a:endParaRPr lang="en-US" sz="838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путешествии одна величина связана с другой: при постоянной скорости расстояние зависит от времени. Если поезд движется дольше, он проходит больше километров. Поэтому уравнения с двумя переменными помогают описывать маршруты, расписания и задачи на движение без лишних слов.
</a:t>
            </a:r>
            <a:endParaRPr lang="en-US" sz="777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переменными в жизни
</a:t>
            </a:r>
            <a:endParaRPr lang="en-US" sz="28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пары чисел для одного уравнения
</a:t>
            </a:r>
            <a:endParaRPr lang="en-US" sz="280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пары проходят одинаковую проверку: сумма координат равна шести. Это означает, что решений может быть несколько, а не одно.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с двумя переменными задаёт целый набор решений; здесь все они отличаются только выбором пары чисел.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всегда читают в строгом порядке: сначала по оси x, затем по оси y.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координат меняет и положение точки, и результат подстановки в уравнение. Поэтому запись пары нужно читать внимательно и без перестановок.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решением и графиком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пары чисел превращаются в точки и образуют график уравнения.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к самостоятельной работе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Ответов может быть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часто имеет не один, а много подходящих решений. Это особенно заметно в линейных уравнениях, где все верные пары образуют одну прямую.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 — это пара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к уравнению с двумя переменными служит упорядоченная пара чисел. Одно число само по себе не завершает решение, потому что проверяются сразу два значения вместе.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найденную пару нужно подставить в уравнение и сравнить левую и правую части. Только так можно убедиться, что ответ действительно подходит и не содержит ошибки.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задаёт прямую на координатной плоскости. Умение читать график помогает находить новые пары чисел и решать текстовые задачи быстрее.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переменными помогают описывать связь между величинами, проверять пары чисел и строить графики. Эта тема соединяет алгебру, координаты и задачи из реальной 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2026-05-29T22:10:04Z</dcterms:created>
  <dcterms:modified xsi:type="dcterms:W3CDTF">2026-05-29T22:10:04Z</dcterms:modified>
</cp:coreProperties>
</file>