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Лермонтов. «Сон» — стихотворение о войне, памяти и мечте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3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 год: солдат в чужом краю засыпает и вспоминает любимый дом — на фоне тревоги и войны.
</a:t>
            </a:r>
            <a:endParaRPr lang="en-US" sz="300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 и время создания стихотворения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жил в первой половине XIX века и много писал о Кавказе, солдатской жизни и внутреннем одиночестве человека. В 1841 году связь с Кавказом вновь становилась особенно близкой: там и красота природы, и опасность службы, и разлука с родиной.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рассказывается в стихотворении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прост: солдат засыпает в чужом месте. Он не накапливает события, а переносится в состояние сна, которое сильнее реальности.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появляется образ родного дома и любимой девушки. Этот миг кажется коротким, но именно он наполняет героя теплом и надеждой.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сон обрывается. Остаются тишина, грусть и ощущение утраты — как будто вместе с видением уходит и уверенность в завтрашнем дне.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в стихотворении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изображён жарким и суровым: горы, теснины, камни, сухой воздух и чужая долина. Природа здесь не «праздничная», а напряжённая и тяжёлая.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подчёркивает расстояние от дома. Герой чувствует себя одиноким среди величественных, но холодных и неприветливых мест — будто сам ландшафт усиливает тревогу.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4312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состояние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устал и просто «погружается» в сон. Он почти ничего не решает и не действует — его внутренний мир на время становится главным, а реальность отступает.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родным местам не названа словами-маркерами, но чувствуется в образах. Дом становится для него опорой: туда тянется мысль даже во сне.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тишина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будто замирает в ожидании. Вокруг может идти жизнь, но внутри — покой, который странно сочетается с тревогой и напряжением чужого края.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печаль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спокойным изображением сна прячется печаль. Судьба человека вдали от близких показана как хрупкая и ранимая: радость трудно удержать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и тема разлуки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 приходит образ дорогой девушки — не просто картинка, а воспоминание с теплом и светом. Он напоминает герою о том, где его ждут, и что для него по-настоящему важно.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Лермонтова не превращается в радостную встречу. Это далёкая память: герой узнаёт знакомое чувство, но не может к нему приблизиться.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становится разлука. Солдат помнит любимую, однако рядом нет дома и возможности быть вместе — поэтому настроение становится всё тише и печальнее.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держится на «внутренних» мотивах — сне, памяти и смерти, а внешние обстоятельства дополняют их.
</a:t>
            </a:r>
            <a:endParaRPr lang="en-US" sz="123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«Сон» (1841), М.Ю. Лермонтов. Распределение — тематическая интерпретация для наглядности.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растёт значимость памяти и тревоги, война перестаёт быть просто фоном: она становится причиной разлуки и трагического финала.
</a:t>
            </a:r>
            <a:endParaRPr lang="en-US" sz="11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это не просто отдых: он открывает человеку то, что дороже всего, и ведёт к прощальному ощущению тишины.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становится единственной точкой, где встречаются реальность и воспоминания героя.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Лермонтов, стихотворение «Сон» (1841).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контрасты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«Жар», «камни» и сухой воздух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пространство, где всё будто пересушено: жар, камни, теснина и дальняя долина. Такие слова создают ощущение пустоты и тревоги. Контраст становится сильнее, потому что спокойствия вокруг почти нет.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пауза перед самым важным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тишина звучит почти осязаемо: как будто герой остаётся один наедине с мыслями. Эта остановка передаёт состояние сна и грустное ожидание. Именно в такой паузе становится заметна боль разлуки.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образ любимой и тёплый дом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сурового пейзажа особенно выделяются мягкие, тёплые воспоминания — дом и любимая девушка. Они выглядят как светлое видение, которое удерживает в герое человеческое. Поэтому контраст «темнота — свет» воспринимается эмоционально, а не просто зрительно.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164382"/>
            <a:ext cx="4133400" cy="1136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стихотворении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меняется мир героя: реальность войны сменяется сном, затем приходит память, а финал снова возвращает к тишине и уходу.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объединяет жизнь героя и его самые дорогие воспоминания: то, что ценно сердцу, звучит сильнее, чем обстоятельства вокруг.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Лермонтов, стихотворение «Сон», 1841.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Четырёхстопный ямб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четырехстопным ямбом: ударения распределяются ровно, а строки звучат плавно. Это создает ощущение спокойного «укачивания» — как в сонном, затихающем состоянии.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повторы и небольшие остановки между строками. Они замедляют чтение и усиливают чувство медленного угасания, будто герой все дальше от реальности уходит в видение.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перетекают одна в другую без резких разрывов. Такой переход помогает связать чужую долину и внутренний мир героя, делая смену картин плавной, как течение сна.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затихание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концу нарастают тишина и неподвижность. Звучание как будто становится тише: ритм поддерживает состояние ухода, чтобы финальная грусть ощущалась особенно отчетливо.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пейзаж и состояние героя зримыми: жар, сухость, тяжесть пространства звучат в словах. Благодаря этому читатель сильнее ощущает, насколько чужой и тревожной становится долина.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соединяют противоположности — свет и тьму, тепло любви и холод возможной смерти. Эти столкновения помогают понять: внутри одного сна живут и надежда, и страшное ожидание финала.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выразительные детали создают нужный тон. Они словно возвращают читателя к одному переживанию, поэтому грусть не проходит, а остается и усиливается в конце.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 форме слова работают особенно сильно: без сложных рассуждений они передают чувство утраты. Так стихотворение становится понятным и трогательным, потому что эмоция слышна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чувств: от засыпания до финальной тишины.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другими произведениями Лермонтова
</a:t>
            </a:r>
            <a:endParaRPr lang="en-US" sz="2992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часто звучат темы одиночества, тоски и разлуки, а судьба человека показана как тяжелое испытание. В «Сне» эти чувства сосредоточены вокруг одного героя, оказавшегося вдали от близких.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картины появляются и в других его произведениях: поэт видел там и красоту природы, и опасность военной жизни. Поэтому природа в «Сне» не украшение, а часть общего напряжения.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сходство в том, что у Лермонтова внешний мир и внутреннее состояние героя связаны между собой. Пейзаж помогает понять переживания: холод и тревога вокруг отражают печаль внутри.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пик переживаний связан с образом любви и воспоминания, а затем настроение быстро «остывает».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настроения по тексту: М.Ю. Лермонтов, «Сон», 1841.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стихотворения
</a:t>
            </a:r>
            <a:endParaRPr lang="en-US" sz="320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поддерживает смысл: сон становится переходом от тревоги к главной внутренней опоре, а финал возвращает тишину и печальное завершение.
</a:t>
            </a:r>
            <a:endParaRPr lang="en-US" sz="11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стихотворения прост: солдат спит, а во сне видит близкое. Но за этой историей скрываются важные смыслы — дом, память и страх потерять то, что дорого.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нет длинного рассказа: события сменяются образами, а чувства становятся главным «движением». Поэтому даже короткий текст читается как напряженный и живой разговор с читателем.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и понятно школьникам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 помогают понять эмоции без сложных объяснений: жар и камни создают тревогу, а образ любимой приносит тепло. Контраст сразу делает смысл понятным.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«Сон» показывает, как поэзия умеет передавать большие чувства в нескольких строках. Школьники легко узнают тему разлуки и понимают, почему память поддерживает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образы к стихотворению
</a:t>
            </a:r>
            <a:endParaRPr lang="en-US" sz="311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подчеркнут грусть и разлуку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можно показать темное небо, далекий светлый образ девушки и ощущение затихания. Контраст «холод — тепло» помогает увидеть разлуку и финальную мысль о уходе.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изобразить в начале и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образы спящего солдата и горной долины: они сразу связывают военную тему с состоянием сна. Темное пространство и одинокая фигура передают ожидание и внутреннюю тишину.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«Сне» складываются в единый смысловой рисунок: через сон открываются разлука, любовь, война и последняя тишина.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тем объясняет трагедию: война разлучает, сон сохраняет любовь, а финал показывает, что память становится последним опорным видением.
</a:t>
            </a:r>
            <a:endParaRPr lang="en-US" sz="1125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Лермонтов, «Сон» (1841).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их смысл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62" y="3284875"/>
            <a:ext cx="200925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живет в памяти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вдали от дома герой хранит в сознании дорогие образы. Любовь в стихотворении — не встреча, а воспоминание, которое помогает не исчезнуть в чужом мире.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остается главным ориентиром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образ родного края возвращается во сне, потому что он важнее любой внешней картины. Дом становится опорой, вокруг которой собирается смысл происходящего.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сильна до последнего мгновения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хрупкость человеческой жизни и вместе с этим — удивительную стойкость памяти. Пока остается воспоминание, герой не полностью теряет себя даже в трагическом финале.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«Сон» так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«Сон» — одно из самых известных стихотворений Лермонтова о войне, одиночестве и силе памяти. Кавказский пейзаж, образ солдата и любовь образуют трогательный финал, близкий каждому читателю.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2026-05-15T03:40:33Z</dcterms:created>
  <dcterms:modified xsi:type="dcterms:W3CDTF">2026-05-15T03:40:33Z</dcterms:modified>
</cp:coreProperties>
</file>