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— господствующая группа растений современной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1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составляют более 300 тысяч видов и преобладают в наземных экосистемах.
</a:t>
            </a:r>
            <a:endParaRPr lang="en-US" sz="3719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появились в меловом периоде свыше 140 миллионов лет назад. Их сложные цветки и плоды обеспечили успешное освоение множества сред, вытесняя более древние растения.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покрытосеменных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покрытосеменных развиваются внутри плодов, что защищает их и облегчает распространение в окружающую среду.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цветка обеспечило эффективное размножение через специализированные органы и разнообразные способы опыления.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 позволяет формировать зародыш и питательный эндосперм, что повышает шансы выживания потомства.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покрытосеменных от других растений
</a:t>
            </a:r>
            <a:endParaRPr lang="en-US" sz="280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покрытосеменного растения
</a:t>
            </a:r>
            <a:endParaRPr lang="en-US" sz="305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Корень, стебель и листья
</a:t>
            </a:r>
            <a:pPr algn="ctr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закрепляет растение и поглощает воду и минералы. Стебель поддерживает надземные органы, а листья обеспечивают фотосинтез и газообмен.
</a:t>
            </a:r>
            <a:endParaRPr lang="en-US" sz="1324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— репродуктивный орган
</a:t>
            </a:r>
            <a:pPr algn="ctr" indent="0" marL="0">
              <a:lnSpc>
                <a:spcPct val="100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состоит из чашелистиков, лепестков, тычинок и пестика. В пестике формируется завязь, в которой развивается семя.
</a:t>
            </a:r>
            <a:endParaRPr lang="en-US" sz="1352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и семя
</a:t>
            </a:r>
            <a:pPr algn="ctr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развивается из завязи и защищает семена. Семя содержит зародыш и запас питательных веществ, обеспечивающих развитие нового растения.
</a:t>
            </a:r>
            <a:endParaRPr lang="en-US" sz="13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покрытосеменных образуют высокие древесные сообщества, встречаются от тропиков до умеренного пояса.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жизненные формы покрытосеменных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занимают средний ярус в экосистемах, приспосабливаясь к различным условиям почвы и климата.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Травянистые растения широко распространены и характеризуются быстрым ростом и разнообразием форм.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Лианы и эпифиты используют другие растения для опоры, расширяя жизненные ниши и связи в экосистемах.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соотношение жизненных форм покрытосеменных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травянистые виды, составляющие более половины всех покрытосеменных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травы играют ключевую роль в поддержании биологических сообществ и экосистем.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фитодиверситета, 2020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4437" y="3116978"/>
            <a:ext cx="235125" cy="342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листьев у покрытосеменных
</a:t>
            </a:r>
            <a:endParaRPr lang="en-US" sz="2916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листьев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оптимизирует сбор света и уменьшает затенение, обеспечивая эффективное развитие растения.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листьев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варьируются от игольчатых у сосны до широких у лотоса, отражая адаптацию к условиям среды.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листьев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листьев меняется от крупных у тропических растений до мелких у засушливых, что влияет на испарение и фотосинтез.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— особенный орган покрытосеменных
</a:t>
            </a:r>
            <a:endParaRPr lang="en-US" sz="2941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цвета для привлечения опылителей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используют разнообразные окраски и ароматы цветков, чтобы привлечь насекомых и птиц для опыления.
</a:t>
            </a:r>
            <a:endParaRPr lang="en-US" sz="1306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размер цветков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цветков адаптированы к типу опылителей: мелкие для пчел, крупные и яркие для бабочек и колибри.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ароматов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цветков варьирует от сладких до резких, что помогает ориентировать опылителей и ускоряет процесс опыления.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уникальный механизм повышает жизнеспособность семян и способствует успешному размножению покрытосеменных.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двойного оплодотворения один спермий оплодотворяет яйцеклетку, создавая зародыш, а второй сливается с центральной клеткой — образуя питательный эндосперм.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Эндосперм обеспечивает молодой растении питательные вещества, необходимые в начальной стадии развития после прорастания.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двойного оплодотворения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покрытосеменных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от семени до взрослого растения
</a:t>
            </a:r>
            <a:endParaRPr lang="en-US" sz="277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покрытосеменных осуществляется различными способами: насекомыми, ветром, животными и даже водой, что обеспечивает эффективное размножение растений в разных условиях.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и способы распространения семян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покрытосеменных имеют специальные приспособления для распространения, такие как крючки, цепляющиеся за шерсть животных, что помогает им попадать на новые территории.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или лёгкие волоски позволяют семенам переноситься ветром на большие расстояния, расширяя географический ареал видов.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Мясистые плоды привлекают животных, которые поедают их и распространяют семена через пищеварительную систему, как у арбуза или одуванчика.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и двудольные — главные подгруппы покрытосеменных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сравнения основных признаков однодольных и двудольных растений помогает понять их морфологические особенности и экологические приспособления.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этих подгрупп влияют на структуру, рост и экологические стратегии растений.
</a:t>
            </a:r>
            <a:endParaRPr lang="en-US" sz="1323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«Ботаника» для 6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покрытосеменных растений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образуют основу многих экосистем, создавая леса, луга и саванны, которые поддерживают биоразнообразие и устойчивость природных сообществ.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регулируют водный и воздушный баланс, предотвращают эрозию почв, служат пищей и убежищем для большого количества животных, обеспечивая экологическую стабильность.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Зерновые, овощные и плодовые культуры покрытосеменных обеспечивают человека основными продуктами питания, такими как хлеб, рис, картофель и фрукты.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— основа питания и хозяйства человека
</a:t>
            </a:r>
            <a:endParaRPr lang="en-US" sz="2625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покрытосеменные поставляют сырьё для производства древесины, тканей, лекарственных средств и эфирных масел, что важно для промышленности и медицины.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Декоративные виды применяются в озеленении городов и создании ландшафтного дизайна, улучшая качество жизни и эстетическое восприятие окружения.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5210" y="1479875"/>
            <a:ext cx="4267680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хозяйственно полезные покрытосеменные
</a:t>
            </a:r>
            <a:endParaRPr lang="en-US" sz="241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сельскохозяйственные культуры покрытосеменных, играющие важную роль в продовольственной безопасности и экономике различных регионов.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разнообразие покрытосеменных обеспечивает глобальное снабжение продовольствием.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справочники, 2023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800" y="1736750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5850" y="1736750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5775" y="1739000"/>
            <a:ext cx="337500" cy="33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необычные представители покрытосеменных
</a:t>
            </a:r>
            <a:endParaRPr lang="en-US" sz="2569" dirty="0"/>
          </a:p>
        </p:txBody>
      </p:sp>
      <p:sp>
        <p:nvSpPr>
          <p:cNvPr id="11" name="Text 2"/>
          <p:cNvSpPr txBox="1"/>
          <p:nvPr/>
        </p:nvSpPr>
        <p:spPr>
          <a:xfrm>
            <a:off x="1277938" y="1612750"/>
            <a:ext cx="15369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Баобаб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Африканское дерево с массивным стволом, который служит резервуаром для воды, позволяя выживать в засушливых условиях и обеспечивать влагой окружающую среду.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099888" y="1612750"/>
            <a:ext cx="15441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Раффлезия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Растение-паразит с самым крупным цветком в мире, достигающим одного метра в диаметре, не имеющее листьев и корней, питается за счёт других растений.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37600" y="1612750"/>
            <a:ext cx="15354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Виктория амазонская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Водяная лилия с огромными круглыми листьями диаметром до трёх метров, способными выдержать вес маленького ребёнка, распространённая в тропических водоёмах.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и изменения климата
</a:t>
            </a:r>
            <a:endParaRPr lang="en-US" sz="2916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ареалов видов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вызывают сдвиги в распространении покрытосеменных. Тёплолюбивые виды расширяют ареалы, в то время как холодолюбивые могут сокращаться или мигрировать в северные регионы.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сорных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6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покрытосеменные, например клевер и сорняки, быстро приспосабливаются к новым климатическим условиям, благодаря чему успешно расширяют территории и занимают освободившиеся ниши.
</a:t>
            </a:r>
            <a:endParaRPr lang="en-US" sz="1187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влияют на взаимодействие растений и опылителей, что может нарушить циклы размножения и устойчивость экосистем, требуя мониторинга и адаптивных мер охраны.
</a:t>
            </a:r>
            <a:endParaRPr lang="en-US" sz="126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разнообразие покрытосеменных
</a:t>
            </a:r>
            <a:endParaRPr lang="en-US" sz="3138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видовое разнообразие покрытосеменных сосредоточено в тропических лесах, где условия способствуют развитию многочисленных уникальных форм.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регионы являются центрами биологического разнообразия покрытосеменных; сохранение этих зон критично для глобальной экологии.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ботанический институт, 2024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угроза биоразнообразию — разрушение естественных местообитаний под влияние сельского хозяйства и урбанизации, что сокращает численность многих видов.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инвазивных растений и загрязнение окружающей среды нарушают природный баланс и снижают устойчивость экосистем покрытосеменных.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важно создавать охраняемые природные территории, развивать банки семян и внедрять агроэкологические практики, способствующие восстановлению растительности.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 защита биоразнообразия покрытосеменных
</a:t>
            </a:r>
            <a:endParaRPr lang="en-US" sz="26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568" y="986125"/>
            <a:ext cx="2258613" cy="385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5925" y="986125"/>
            <a:ext cx="34590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покрытосеменных в жизни человека 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поддерживают биоразнообразие и экосистемы, снабжают человека пищей и материалами. Их охрана — залог устойчивого развития и гармонии природы с обществом.
</a:t>
            </a:r>
            <a:endParaRPr lang="en-US" sz="372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2026-05-08T15:25:29Z</dcterms:created>
  <dcterms:modified xsi:type="dcterms:W3CDTF">2026-05-08T15:25:29Z</dcterms:modified>
</cp:coreProperties>
</file>