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на рубеже XX–XXI веков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ключевые перемены России в конце XX — начале XXI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 рождение новой России
</a:t>
            </a:r>
            <a:endParaRPr lang="en-US" sz="261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СССР прекратил существование, Россия объявила независимость и приступила к масштабным реформам, формируя основы собственного государства и рыночной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Конституции 1993 года
</a:t>
            </a:r>
            <a:endParaRPr lang="en-US" sz="231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президентской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ввела пост президента России с широкими полномочиями, укрепив исполнительную ветвь власти и обеспечив стабильное руководство страной.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90000"/>
              </a:lnSpc>
              <a:buNone/>
            </a:pPr>
            <a:r>
              <a:rPr lang="en-US" sz="4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разделение законодательной, исполнительной и судебной властей, что стало основой демократического государственного устройства.
</a:t>
            </a:r>
            <a:endParaRPr lang="en-US" sz="131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прав и свобод граждан
</a:t>
            </a:r>
            <a:pPr algn="l" indent="0" marL="0">
              <a:lnSpc>
                <a:spcPct val="90000"/>
              </a:lnSpc>
              <a:buNone/>
            </a:pPr>
            <a:r>
              <a:rPr lang="en-US" sz="3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прописаны фундаментальные права человека, включая свободу слова, собраний и равенство перед законом, что заложило основы правового общества.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Конституции 1993 года
</a:t>
            </a:r>
            <a:endParaRPr lang="en-US" sz="231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политические фигуры: Ельцин и Путин
</a:t>
            </a:r>
            <a:endParaRPr lang="en-US" sz="2136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Ельцин, первый президент России, инициировал демократические изменения и экономические реформы в 1990-х годах, укрепляя многопартийность.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Путин стал исполняющим обязанности президента в 1999 году и был избран в 2000-м, начиная период стабильности и централизации власти.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1992 году правительство Гайдара резко сняло государственный контроль над ценами и проведло масштабную приватизацию предприятий.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вызвали инфляцию свыше 2500% и привели к значительным социальным потрясениям, но стали началом рыночных реформ.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«Шоковая терапия» в экономике 1990-х
</a:t>
            </a:r>
            <a:endParaRPr lang="en-US" sz="264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реформ управления с 1993 года
</a:t>
            </a:r>
            <a:endParaRPr lang="en-US" sz="2105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Государственной Думы и Совета Федерации — двухпалатного парламента России, расширение законодательных функций.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независимой судебной системы, начавшей обеспечивать соблюдение законов и прав граждан вне политического давления.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местного самоуправления, предоставление регионам большего самоуправления и полномочий в управлении.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многопартийности и избирательных процедур, что улучшило представительство различных политических интересов.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 повысился уровень безработицы на рубеже 1990-х годов.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комитет статистики РФ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выросла с почти нуля до 13%, что повлекло за собой снижение доходов и рост социального напряжения.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чеченские войны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Чеченской Республике произошли два вооружённых конфликта (1994–1996 и 1999–2009 годы), повлиявшие на политику безопасности и территориальную целостность России.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Приднестровье и Абхазии
</a:t>
            </a:r>
            <a:pPr algn="l" indent="0" marL="0">
              <a:lnSpc>
                <a:spcPct val="90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Приднестровья, Абхазии и Южной Осетии заявили о независимости, что вызвало вооружённые столкновения и изменение международных границ.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миграционных и этнических напряжённостей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и конфликтные зоны стали причиной усиления миграции и этнических противоречий в постсоветском пространстве.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изменения границ после распада СССР
</a:t>
            </a:r>
            <a:endParaRPr lang="en-US" sz="19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избирательная комиссия РФ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президентских выборов 1996 и 2000 годов
</a:t>
            </a:r>
            <a:endParaRPr lang="en-US" sz="191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сопровождались ростом партийной активности и формированием ключевых политических партий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стабильное избрание президентов с заметным участием избирателей и формированием многопартийной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1998 года и его последствия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1998 года привёл к дефолту по государственным обязательствам и падению рубля.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в этот год достигла 84,4%, что сильно снизило покупательскую способность населения.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экономической активности началось с 1999 года благодаря росту мировых цен на нефть.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и газовая промышленность как драйвер роста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2000-х годов нефтегазовый сектор стал ключевым источником доходов для экономики России. Экспорт энергоресурсов почти удвоился к 2008 году, существенно увеличив валютные поступления.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 улучшение инфраструктуры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 сельское хозяйство активно развивались, улучшалась телекоммуникационная сеть. За 2000–2008 гг. ВВП вырос примерно на 80%, что свидетельствует о значительном экономическом подъёме.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экономики России в начале XXI века
</a:t>
            </a:r>
            <a:endParaRPr lang="en-US" sz="2256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образования и новые возможности для молодёжи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2000-х в российской школе появился Единый государственный экзамен, который стандартизировал оценку знаний и повысил качество образования. Количество компьютеров в учебных заведениях значительно увеличилось.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Болонского процесса в 2003 году расширило возможности студентов для обучения и стажировок за границей. К 2010 году число студентов вузов превысило семь миллионов человек, что отражало массовость высшего образования.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урбанизации и развитие транспортной инфраструктуры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мегаполисов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 и Новосибирск испытали значительный приток жителей за счёт миграции из провинций. Это способствовало насыщению городов трудовыми ресурсами и развитию городской экономики.
</a:t>
            </a:r>
            <a:endParaRPr lang="en-US" sz="111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метро и транспортные развязки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1990 по 2020 годы в крупнейших городах строились новые линии метро и сложные транспортные узлы, облегчающие городское передвижение и снижая нагрузку на дороги.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комплексы и новые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современных жилых зданий и комплексов с полной инфраструктурой стало ответом на рост городской численности, предлагая комфортные условия жизни для молодых семей и рабочих.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урбанизации и развитие транспортной инфраструктуры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— начале XXI века наблюдался рост интереса к современной литературе и кинематографу. Фильмы Звягинцева и Михалкова получили международное признание и привлекли внимание к российскому кино.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музыкальная сцена представлена исполнителями, такими как Земфира и Би-2. В обществе усилилась популярность уличного искусства, а также появление блогеров и новых ТВ-шоу.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культурной жизни и искусстве
</a:t>
            </a:r>
            <a:endParaRPr lang="en-US" sz="239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интернета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по 2012 год число российских пользователей интернета выросло с одного миллиона до более чем шестидесяти миллионов, что стало мощным фактором цифровой трансформации общества.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мобильной связи и социальных сетей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популярные сети «ВКонтакте» и «Одноклассники», которые быстро завоевали аудиторию, изменяя способы общения и обмена информацией среди молодёжи и взрослых.
</a:t>
            </a:r>
            <a:endParaRPr lang="en-US" sz="816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государственные сервисы и стартапы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внедряло онлайн-сервисы для граждан, что облегчило доступ к услугам. Одновременно выросло число новых цифровых компаний и технологических стартапов на отечественном рынке.
</a:t>
            </a:r>
            <a:endParaRPr lang="en-US" sz="762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революция и рост информационных технологий
</a:t>
            </a:r>
            <a:endParaRPr lang="en-US" sz="17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824" y="1384985"/>
            <a:ext cx="263398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809" y="1384985"/>
            <a:ext cx="36875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вызовы и миграционные процессы
</a:t>
            </a:r>
            <a:endParaRPr lang="en-US" sz="1695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1992 по 2006 год наблюдалось значительное уменьшение рождаемости, что повлияло на общее сокращение населения страны и изменение возрастной структуры.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смертность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смертность, особенно среди трудоспособного населения, стала одной из главных причин сокращения численности жителей России в эти годы.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мигрантов из стран СНГ компенсировал недостаток рабочей силы, способствуя экономике, но также вызывал социальные и культурные вызовы в крупных городах.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внешней политики России в 2000-х
</a:t>
            </a:r>
            <a:endParaRPr lang="en-US" sz="1985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Грузии 2008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Россией и Грузией повлёк за собой изменение геополитических отношений и усилил роль России в регионе.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 Китаем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Россия и Китай укрепили экономическое и политическое сотрудничество, включая совместные проекты и диалог на международной арене.
</a:t>
            </a:r>
            <a:endParaRPr lang="en-US" sz="1419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БРИКС и ШОС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включилась в работу международных организаций, таких как БРИКС и ШОС, расширяя своё влияние в глобальной политике и сотрудничестве.
</a:t>
            </a:r>
            <a:endParaRPr lang="en-US" sz="1419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2000-х НАТО расширилась за счёт включения новых членов в Восточной Европе, что вызвало опасения России по поводу безопасности.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и антитеррористическая деятельность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чеченские кампании (1994–1996 и 1999–2009 гг.) стали ключевыми событиями в борьбе с сепаратизмом и терроризмом на территории России.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террористические акты — Будённовск (1995), Дубровка (2002) и Беслан (2004) — способствовали ужесточению антитеррористической политики и усилению спецслужб.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Национального антитеррористического комитета и принятие новых законов повысили уровень государственной безопасности и эффективность реагирования на угрозы.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России в науке и инновациях
</a:t>
            </a:r>
            <a:endParaRPr lang="en-US" sz="2483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модуля «Заря» для МКС в 1998 году и выдающиеся результаты в области физики и биотехнологий демонстрируют высокий научный потенциал России.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«РОСНАНО» и развитие новых медико-технических технологий свидетельствуют о зрелости инновационной сферы и поддержке научных разработок со стороны государства.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фундамент современной России
</a:t>
            </a:r>
            <a:endParaRPr lang="en-US" sz="3579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конца XX — начала XXI века заложили основы современного российского государства. Эти изменения сформировали новые возможности и вызовы, влияющие на развитие страны в настоящем и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2026-05-11T03:58:48Z</dcterms:created>
  <dcterms:modified xsi:type="dcterms:W3CDTF">2026-05-11T03:58:48Z</dcterms:modified>
</cp:coreProperties>
</file>