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Кризисные явления в СССР и начало перестройки: обзор ключевых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причин кризиса в 1980-х и предпосылок политики перестройки в СССР
</a:t>
            </a:r>
            <a:endParaRPr lang="en-US" sz="305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 пороге перемен в начале 1980-х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1980-м в Советском Союзе накапливались серьёзные проблемы в экономике, социальной сфере и политике, что вызвало растущее недовольство и запрос на реформы в обществе.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спад: причины и масштабы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не соответствовала современным требованиям, доля устаревшего оборудования существенно влияла на эффективность.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темпов роста ВВП отражает накопившийся экономический застой и системные проблемы в управлении ресурсами.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НИИ экономики СССР, данные 1980–1989 гг.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доходов и рост безработицы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1980–1985 годах реальные доходы населения сократились приблизительно на 7%. Растущая скрытая безработица вызвала снижение потребительской активности и общее недовольство.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доступа к социальным услугам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медицины и образования ухудшилось из-за недостаточного финансирования. Жители сталкивались с ограниченным доступом к медицинской помощи и дефицитом учебных материалов.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жилищном строительстве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темпов строительства жилья удлинило очереди, что повышало напряжённость в обществе и снижало уровень жизни многих семей.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социальной ситуации в СССР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управления советской системой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1980-х бюрократизация и формализм достигли критического уровня, сдерживая инициативу и инновации на всех уровнях управления.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усилилась, региональные органы лишились самостоятельности, что ухудшало адаптацию решений к местным нуждам и замедляло развитие.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приказов дублировалась, а решения часто принимались без учёта практических потребностей предприятий, что приводило к снижению эффективности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застой и смена руководства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Брежнева открыла период частой смены лидеров: Андропов и Черненко управляли недолго и не смогли существенно изменить ситуацию.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звало перемен, особенно молодёжь и интеллигенция, ощущавшие глубокий политический застой и потерю перспектив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ввела СССР в длительную и ресурсозатратную войну, усугубив экономические трудности и внешнее давление.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СССР, 1990 г.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участие в Афганистане истощало экономику, одновременно усиливалась гонка вооружений и санкции со стороны Запада.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руководство и ожидания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1985 года Горбачёв стал Генеральным секретарём, вызвав надежды на перемены и инициативу в модернизации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 реформы и демократизацию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перестройки, гласности и ускорения направлена на эффективное преобразование экономики и открытость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 власти Михаила Горбачёва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развития экономики предполагало внедрение рыночных механизмов внутри социалистической системы для повышения эффективности.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обеспечивала открытость информации и освещение проблем, способствуя вовлечению общества в обсуждение реформ.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системы требовала перестроить государственное управление, снизить догматизм и расширить самоуправление в разных сферах.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предусматривали постепенное обновление всех сфер жизни, включая политическую и экономическую, через широкое внедрение инноваций.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Перестройка: идеология и программные установки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Горбачёв придерживался идеи обновления системы через реформы, сочетая политическую открытость с экономическим развитием.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Рыжков и Яковлев выступали за усиление рыночных механизмов и модернизацию советской экономики без радикального ломания всей 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Возникшее противостояние между консерваторами и реформаторами отражало глубокие разногласия в элите и усложняло процесс преобразований.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лидеры перестройки: формирование концепции реформ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Старты перестройки: первые шаги и инициативы 1985 года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1985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мероприятия по техническому перевооружению предприятий, направленные на повышение производительности и обновление устаревшего оборудования.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1985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апрельском пленуме ЦК КПСС провозглашён курс на ускорение социально-экономического развития, заложены основы реформирования производственной сферы и борьбы с социальными проблемами.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1985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реформирование управления государственными предприятиями с усилением контроля за выполнением государственных программ и переходом к большей ответственности подрядчиков.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1985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Стартовали инициативы по стимулированию трудовой активности рабочих, введены меры по борьбе с пьянством и нарушениями трудовой дисциплины на предприятиях.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Гласность: изменения в информационной политике и обществе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запретов на публикацию ранее запрещённых произведений способствовало свободному обмену идеями и расширению культурного дискурса в обществе.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СМИ началось открытое обсуждение социальных и политических проблем, что стимулировало рост гражданской активности и проявление критического мышления.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независимых клубов и новых форм общественной самоуправления создало платформы для участия граждан в делах общества и местном управлении.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Щирокие дискуссии о прошлом и ошибках руководства способствовали переосмыслению истории и формированию новых взглядов на развитие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Антиалкогольные меры включали закрытие винных магазинов, выкорчёвывание виноградников и ограничение продаж спиртного с целью снижения потребления алкоголя в стране.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снизились государственные доходы, выросло нелегальное производство алкоголя, что вызвало социальное напряжение и увеличение бытовых правонарушений, связанных с подпольной торговлей.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Антиалкогольная кампания: экономические и социальные последствия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экономические реформы: курс на самоокупаемость предприятий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о государственном предприятии позволило предприятиям переходить к хозрасчёту и автономии, усиливая материальное стимулирование работников.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1988 году обострились проблемы дефицита товаров и ухудшения снабжения, что негативно сказалось на качестве жизни граждан и экономической стабильности.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сопровождались трудностями в перераспределении ресурсов между регионами и предприятиями, что усугубляло экономическую нестабильность и снижало эффективность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талонов и сокращение ассортимента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появилась практика использования талонов для покупки основных продуктов. Одновременно снижался ассортимент товаров, отражая неспособность реформ стабилизировать потребительский рынок.
</a:t>
            </a:r>
            <a:endParaRPr lang="en-US" sz="1017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основных товаров как новый вызов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1989 году многие товары, включая сахар и мыло, стали дефицитом в розничной торговле. Очереди в магазинах значительно увеличились, что мешало нормальному обеспечению населения необходимым.
</a:t>
            </a:r>
            <a:endParaRPr lang="en-US" sz="110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сфере потребления: дефицит и талоны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митинги и появление независимых профсоюзов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годов начали активно формироваться новые общественные организации и независимые профсоюзы, что способствовало росту гражданской активности и общественного диалога.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«Мемориала» и роль интеллектуалов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«Мемориал» стала символом стремления к правде и исторической справедливости, объединяя общественных деятелей для изучения и осмысления советской истории.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фронты в союзных республиках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республиках СССР возникли национальные движения, выступавшие за защиту местной культуры и расширение автономии, что усиливало политическую динамику страны.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Общественно-политические движения конца 1980-х годов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Межнациональные конфликты и центробежные тенденции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Сумгаит, 1988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Сумгаит произошли межэтнические столкновения, вызванные обострением национальных противоречий и усилившимся влиянием политики гласности.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Фергана, 1989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Ферганской долине вспыхнули конфликты между этническими группами, отражая рост национальных претензий и слабость центрального контроля.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Баку, 1990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Баку произошли массовые столкновения, результат усиления националистических настроений и противостояния между армянским и азербайджанским населением.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реформы: начало демократизации 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введены альтернативные выборы народных депутатов, что стало важным шагом к плюрализму и расширению представительства в органах власти.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Съезда народных депутатов обеспечило формирование высшего органа государственной власти с более широкими полномочиями и реализацией многопартийного принципа.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поста Президента СССР открыло путь к централизации власти и обеспечению её легитимности через прямые выборы и диалог с обществом.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экономического и социального кризиса выявило структурные недостатки советской модели, усилив общественное недовольство и нестабильность.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централизованного контроля привело к росту региональной самостоятельности и увеличению националистических настроений в республиках СССР.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общественной открытости и гласности способствовало развитию независимых движений и свободному обсуждению ранее запретных 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идеологии от догматизма к реформаторству породило новые политические силы и подготовило почву для кардинальных преобразований.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последствия начала перестройки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кризиса и перестройки в истории СССР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стремилась обновить систему, но вызвала непреодолимые противоречия, усилив протесты и ослабив власть. Этот этап стал переломным в судьбе СССР, заложив основы его распада и новых эпох.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2026-05-11T06:26:07Z</dcterms:created>
  <dcterms:modified xsi:type="dcterms:W3CDTF">2026-05-11T06:26:07Z</dcterms:modified>
</cp:coreProperties>
</file>