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России конца XIX — начала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России на пороге новых веков: традиция, поиск и стремительные перемены.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 поисков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веков общество быстро менялось, и искусство не могло оставаться прежним: оно искало новые формы, чтобы выразить тревоги и надежды времени.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рост городов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 промышленности ускорило жизнь страны и усилило связь между регионами. Культурные центры тянули к себе людей, идеи и художественные новинки.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 школы расширяли круг читателей и зрителей. Искусство переставало быть делом только элиты и всё заметнее входило в массовую повседневность.
</a:t>
            </a:r>
            <a:endParaRPr lang="en-US" sz="771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массовость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профессий и более активного рынка делало культуру частью городской экономики. Художник, писатель и музыкант всё чаще работали для широкой публики.
</a:t>
            </a:r>
            <a:endParaRPr lang="en-US" sz="786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Петербург росли, становясь местами концентрации театров, издательств, выставок и салонов. Именно городская среда задавала тон культурной жизни.
</a:t>
            </a:r>
            <a:endParaRPr lang="en-US" sz="8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 1890-х до 1917 года показывает, как быстро менялись художественные ориентиры и культурные центры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1917 году, тем заметнее ускорение художественных перемен и рост экспериментальных форм.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и литературы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от реализма к модернизму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сохранял сильные позиции: писателей по-прежнему интересовали повседневность, характер и нравственный выбор человека. Но рядом всё увереннее утверждался модернистский взгляд на мир.
</a:t>
            </a:r>
            <a:endParaRPr lang="en-US" sz="1046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литература уходила от внешнего описания к внутренней жизни героя. В центре оказывались сомнение, одиночество, вера и ощущение нестабильности эпохи.
</a:t>
            </a:r>
            <a:endParaRPr lang="en-US" sz="1229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пространством поиска языка для времени перемен. Авторы стремились не только изображать жизнь, но и объяснять её скрытые противоречия.
</a:t>
            </a:r>
            <a:endParaRPr lang="en-US" sz="1220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писатели эпохи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 психологизм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показал тонкость повседневных чувств и психологическую незавершённость человека. Его произведения помогли увидеть драму обыденной жизни без громких событий.
</a:t>
            </a:r>
            <a:endParaRPr lang="en-US" sz="1116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оставался нравственным авторитетом, вокруг которого велись споры о совести, вере и ответственности личности. Его книги задавали высокую моральную планку эпохи.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формировали вкус читателя и уровень литературного разговора. Их тексты объединяли разные поколения и заставляли задумываться о смысле исторического перелома.
</a:t>
            </a:r>
            <a:endParaRPr lang="en-US" sz="1116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 социальная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говорил о сильной личности, социальном неравенстве и внутреннем сопротивлении человека обстоятельствам. Его творчество соединяло художественную силу с общественной остротой.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 акмеизм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смыслы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считали, что видимая реальность лишь намекает на более глубокий смысл. Их поэзия строилась на образах, ассоциациях и многозначности.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фигурами символизма стали Брюсов и Блок. Каждый по-своему развивал представление о поэзии как о языке тревоги, предчувствия и духовного поиска.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предметность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 как реакция на туманность символизма. Ахматова и Гумилёв утверждали точность слова, ясность образа и внимание к конкретной человеческой судьбе.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направлений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по-разному отвечали на вызовы времени: одно искало тайну, другое — чёткий взгляд на жизнь. Вместе они расширили выразительные возможности русской поэзии.
</a:t>
            </a:r>
            <a:endParaRPr lang="en-US" sz="9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ощущал разрыв между старым порядком и неясным будущим. Отсюда возникали мотивы выбора, внутреннего напряжения и ожидания перемен.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 предчувствие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поэзии усиливались темы тревоги, судьбы и предчувствия. Слово становилось способом передать не только событие, но и эмоциональное состояние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всё чаще обращалась к одиночеству, духовному поиску и сложности человеческих отношений. Внимание к личности вытесняло простое описание внешних событий.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 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 давала простых ответов на вопрос о будущем. Она фиксировала сомнение, надежду и готовность к переменам как главные чувства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традиция и новое видение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передвижников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Передвижники продолжали развивать традицию правдивого изображения жизни и значимых исторических сюжетов. Их работы сохраняли связь с общественными вопросами и национальной памятью.
</a:t>
            </a:r>
            <a:endParaRPr lang="en-US" sz="1046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исторической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Репин и Суриков оставались важнейшими художественными ориентирами. Их творчество показывало, что историческая картина может быть одновременно масштабной и психологически убедительной.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художники искали более свободный цвет, декоративность и цельность впечатления. Живопись становилась менее описательной и более выразительной по настроению.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«Мир искусства» и эстетика стиля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искусств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объединения стремились вернуть искусству цельность: соединяли живопись, сценографию, книжную графику и театральное оформление в едином художественном замысле.
</a:t>
            </a:r>
            <a:endParaRPr lang="en-US" sz="1116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них были важны изящество, вкус и продуманная композиция. Даже бытовые сюжеты и исторические темы превращались в стилистически выверенные образы.
</a:t>
            </a:r>
            <a:endParaRPr lang="en-US" sz="1163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эпоху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«Мир искусства» и выставочная деятельность сделали это направление заметным в художественной жизни и повлияли на вкус образованной публики.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 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Художников привлекали старый Петербург, дворцовая культура и европейская традиция. Это создавало ощущение исторической памяти и утончённой городской среды.
</a:t>
            </a:r>
            <a:endParaRPr lang="en-US" sz="11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изображения мира к языку искусства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искусство от наблюдения за реальностью переходило к самостоятельному языку формы.
</a:t>
            </a:r>
            <a:endParaRPr lang="en-US" sz="107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 рубеже веков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основа
</a:t>
            </a:r>
            <a:pPr algn="l" indent="0" marL="0">
              <a:lnSpc>
                <a:spcPct val="110046"/>
              </a:lnSpc>
              <a:buNone/>
            </a:pPr>
            <a:r>
              <a:rPr lang="en-US" sz="987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рубежа веков опирались на народную песенность, старинные интонации и православное песнопение, но стремились говорить современным музыкальным языком, не теряя связи с национальной основой.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Красочность оркестра
</a:t>
            </a:r>
            <a:pPr algn="l" indent="0" marL="0">
              <a:lnSpc>
                <a:spcPct val="110046"/>
              </a:lnSpc>
              <a:buNone/>
            </a:pPr>
            <a:r>
              <a:rPr lang="en-US" sz="95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создал яркие оркестровые картины, где слышны сказочность, красочность тембров и интерес к русским сюжетам. Его музыка расширила представление о выразительности оркестра.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7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новизна
</a:t>
            </a:r>
            <a:pPr algn="l" indent="0" marL="0">
              <a:lnSpc>
                <a:spcPct val="110046"/>
              </a:lnSpc>
              <a:buNone/>
            </a:pPr>
            <a:r>
              <a:rPr lang="en-US" sz="97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 вывел русскую музыку на новый уровень: в ранних произведениях он соединил фольклорные мотивы, неожиданную ритмику и смелую гармонию, усилив ощущение движения и напряжения.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перемен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слушателя это было не просто красивое звучание, а встреча с искусством, которое умеет удивлять, ломать ожидания и по-новому передавать драму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балетные постановки в Париже поразили публику необычной цельностью. Музыка, костюмы, движение и оформление сцены работали как единое зрелище, которое не сводилось к привычному театру танца.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открытие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«Жар-птица» принесла на сцену сказочную образность и яркий колорит, а «Петрушка» показала трагедию кукольного героя в шумной городской среде. Обе постановки раскрыли новый масштаб балета.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 драма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священная» стала символом художественного смелого эксперимента: резкий ритм, первобытная энергия и необычная пластика изменили представление о том, каким может быть балет XX века.
</a:t>
            </a:r>
            <a:endParaRPr lang="en-US" sz="941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Радикальный поворот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как мировая сенсация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театр МХТ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задача для 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театр требовал от зрителя внимательности: важно было не только следить за сюжетом, но и замечать тонкие психологические изменения, которые происходят в каждом эпизоде.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 отказался от внешней театральности ради правды человеческого поведения. Актеры стремились говорить и двигаться так, как это происходит в жизни, а не только по правилам эффектной сцены.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Станиславский и Немирович-Данченко сделали важнейшим внутреннее переживание персонажа. Зритель должен был видеть не маску, а живого человека с сомнениями, страхами и скрытыми мотивами.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паузы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пространство наполнилось бытовыми деталями, паузами и естественным разговором. Такие приемы создавали ощущение достоверности и помогали лучше понять отношения между героями и общий смысл пьесы.
</a:t>
            </a:r>
            <a:endParaRPr lang="en-US" sz="9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архитектура модерна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стремился сделать здание цельным художественным образом, поэтому архитекторы продумывали не только план, но и оформление фасада, лестниц, окон и интерьеров.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 фасада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стиля характерны плавные линии, асимметрия, растительные мотивы и декоративные детали. Такие формы делали городские здания заметными и легко узнаваемыми среди обычной застройки.
</a:t>
            </a:r>
            <a:endParaRPr lang="en-US" sz="929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модерне особенно активно строили доходные дома, особняки, магазины и вокзалы. Эти здания должны были одновременно быть удобными, представительными и привлекательными для горожан.
</a:t>
            </a:r>
            <a:endParaRPr lang="en-US" sz="916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на виду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рубежа веков превратила улицу в выставочное пространство. Фасад стал не просто оболочкой, а средством показать вкус владельца, статус города и современность эпохи.
</a:t>
            </a:r>
            <a:endParaRPr lang="en-US" sz="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в разных типах зданий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модерн по-разному работал в жилой, гостиничной, транспортной и торговой архитектуре, сохраняя общую декоративность и стремление к яркому городскому образу.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модерн соединяет красоту с практической задачей и работает как знак статуса и современности.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рубежа XIX–XX веков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новые медиа изменили повседневность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как документ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сделала изображение мира более точным и доступным. Люди увидели города, события и лица без художественного пересказа, а документальность стала важной частью массовой культуры.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Иллюстрированные журналы и массовая пресса быстро распространяли новости, моду и художественные образы. Они формировали общий визуальный язык для очень разной городской аудитории.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кинозрителя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подарило публике ощущение движения и живой реальности. На экране можно было увидеть улицу, толпу, жест и мимику — то, что особенно важно для нового времени.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сделали культуру повседневной: искусство перестало быть только делом музеев и театров. Оно вошло в дом, в киоск, в зал ожидания и на городскую улицу.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города и новые привычки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внешнего вида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мода задавала темп повседневной жизни: одежда, аксессуары и манера держаться становились частью общественного образа человека и показывали его принадлежность к новой городской среде.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7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 витрина
</a:t>
            </a:r>
            <a:pPr algn="l" indent="0" marL="0">
              <a:lnSpc>
                <a:spcPct val="110046"/>
              </a:lnSpc>
              <a:buNone/>
            </a:pPr>
            <a:r>
              <a:rPr lang="en-US" sz="975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 и витрины превращали улицы в пространство зрелища. Прохожий постоянно сталкивался с яркими образами, рекламой и художественным оформлением, которые конкурировали за внимание.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общения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выставки и салоны создавали места общения, где обсуждали книги, спектакли и картины. Так складывалась новая городская среда, в которой культура становилась частью общения.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все чаще выходило за пределы закрытых залов и влияло на вкусы горожан. В ответ сама городская жизнь подсказывала художникам темы, ритмы и визуальные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эпоху незабываемой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историческим рубежом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значимость периода связана с тем, что художественные открытия произошли перед историческим переломом 1917 года. Именно поэтому культура рубежа веков звучит так напряженно и ярко.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новизна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эпоха объединила прочную связь с классической традицией и смелое стремление к обновлению. Поэтому ее воспринимают как время напряженного, но плодотворного культурного перехода.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глубже в психологическом смысле: писателей интересовали выбор человека, сомнение, одиночество и внутренний конфликт. Читатель получил более сложный разговор о личности и эпохе.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Живопись, музыка и театр тоже вышли за привычные границы. Художники, композиторы и режиссеры искали новые средства выразительности, которые соответствовали ускорению жизни и переменам в обществе.
</a:t>
            </a:r>
            <a:endParaRPr lang="en-US" sz="9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рубежа веков: итоги и ключевые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1890-х—1917 годов показала, как традиция может стать основой новаторства. Литература, искусство, театр и музыка создали наследие, без которого невозможно понять русскую культуру XX века.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2026-07-26T07:32:52Z</dcterms:created>
  <dcterms:modified xsi:type="dcterms:W3CDTF">2026-07-26T07:32:52Z</dcterms:modified>
</cp:coreProperties>
</file>