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слова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учат дружить, помогать и говорить добрее.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нужны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нужны в школе, дома и на перемене: они помогают читать задания, отвечать на вопросы, просить помощь и мирно играть. Чем точнее речь, тем легче понимать друг друга и находить верные слова в любой ситуации.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становится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сказать, что ты увидел, подумал или придумал. Без слов трудно объяснить просьбу, вопрос или ответ, а с ними разговор становится ясным и живым.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договариваются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говорят друг с другом, им легче распределить роли в игре, обсудить задание и решить спор без крика. Слова помогают договориться спокойно и по-деловому.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речь доброй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«пожалуйста» звучат как приветливый знак внимания. Они помогают начать разговор, поблагодарить за помощь и показать уважение к собеседнику.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слову своё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слова для игры, учёбы, просьбы и дружбы. Одни слова называют предметы, другие — действия, а вместе они складываются в понятную речь.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людям понимать друг друга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поддерживают ребёнка, когда что-то не получается. Фразы «молодец», «умница», «у тебя получится» помогают поверить в себя и идти дальше без страха.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остаются в памяти надолго, потому что рядом с ними становится спокойно и радостно. Иногда одна похвала способна поднять настроение лучше любого фокуса.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радует сердце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и насмешки могут испортить настроение даже тогда, когда сказаны «в шутку». Человек после них чувствует себя неловко и хочет отойти в сторону.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Обидное слово может ранить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и грубые прозвища часто задевают сильнее, чем кажется говорящему. Они мешают дружбе, потому что рядом с обидой трудно играть и разговаривать спокойно.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сказать что-то неприятное, лучше остановиться и подумать. Спокойная речь помогает избежать ссоры и сохранить хорошие отношения в классе и дома.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подобранные слова создают мирную обстановку. Когда люди говорят бережно, им проще слушать друг друга, соглашаться и вместе решать даже сложные вопросы.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составлять бесконечно много слов и оттенков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алфавит открывает огромный мир речи: из букв складываются слова для радости, просьбы, описания и игры.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оживают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Откроешь книгу — и будто слышишь, как буквы шепчутся между собой. В сказке слово ведёт героя по лесу, помогает найти дорогу и побеждает страх. Поэтому читать становится немного похоже на путешествие.
</a:t>
            </a:r>
            <a:endParaRPr lang="en-US" sz="96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звучит как песенка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 любят рифмоваться и шагать в одном ритме. Их приятно повторять вслух, потому что они звучат легко и весело. Иногда кажется, будто сама строка тихо покачивается, как качели.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и загадка играют с мыслью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помогают выбрать водящего, а загадки заставляют думать и улыбаться. В них слова короткие, звонкие и очень ловкие. Поэтому они запоминаются быстро и остаются в голове, как весёлая мелодия.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сказках и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626" y="1867952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892681"/>
            <a:ext cx="517045" cy="4595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Напоминает о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не воробей, вылетит — не поймаешь» учит думать перед тем, как говорить. Сказанное слово уже не вернуть, поэтому лучше выбирать его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 метко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всего несколькими словами, а смысл у неё большой. Её легко запомнить, потому что она звучит чётко, просто и очень выразительно.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«Доброе слово и кошке приятно» напоминает, что ласковая речь радует не только людей. Доброе обращение делает общение мягче и помогает всем чувствовать себя лучше.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хранят мудрые мысли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точным и красивым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называет предмет, действие или признак без путаницы. Когда ребёнок выбирает его внимательно, слушателю сразу понятно, о чём идёт речь.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слово делает фразу ярче и интереснее. Оно помогает описать снег, солнце, лес или настроение так, что в воображении сразу появляется картинка.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 показывает уважение к человеку рядом. С ним даже обычная просьба звучит мягче, а разговор становится спокойным, тёплым и приятным.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слова помогают попросить, поблагодарить, извиниться и сказать о заботе. В семье они делают общение тёплым, а обычные дела — понятными и спокойными.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слова нужны, чтобы отвечать у доски, работать в паре и просить помощи. Когда дети слушают друг друга, задание выполняется дружнее и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дома и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говорит, а мы не торопимся вставлять своё слово. Если слушать внимательно, легче понять вопрос, просьбу и главное, что хотел сказать человек.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думаем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закончилась, можно спокойно обдумать услышанное. Так ответ получается точным, а в разговоре не возникает лишних недоразумений и обид.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отвечаем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 звучит ясно и доброжелательно. Один говорит, другой отвечает — и разговор идёт, как игра в мяч, без перебиваний и лишнего шума.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так же важно, как говорить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обратиться именно к этому человеку, а не ко всем сразу. Услышав своё имя, ребёнок чувствует внимание, уважение и желание с ним поговорить.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имена помогают быстрее запомнить одноклассников и начать дружбу. Простое обращение по имени делает разговор добрее и смелее, особенно в первый школьный день.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всех называют по имени, меньше путаницы и недоразумений. Учителю и детям проще задавать вопросы, просить о помощи и отвечать друг другу спокойно.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делает обращение тёплым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слышно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строчку про тихий лес, и в воображении сразу появляются сосны, тропинка и шорох листвы. Ещё одно слово — и уже будто слышно, как поёт птица. Так язык умеет рисовать без красок.
</a:t>
            </a:r>
            <a:endParaRPr lang="en-US" sz="100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тёплых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сочиняет рассказ о доме, где пахнет пирогами и светится окно. Одно точное слово помогает увидеть крышу, крыльцо и уютный вечер. Из таких слов получается картина, которую хочется разглядывать снова.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появляется снег, потом следы, а потом весёлая горка у двора. Читатель легко представляет холодный воздух и блестящие сугробы. Слова складываются, как кубики, и рождают маленькую зимнюю сказку.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превращают мысли в картинки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слово может получиться не сразу. Это нормально: на уроке каждый учится и ищет правильный звук, как маленький исследователь.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внимательно слушает учителя, читает слово ещё раз и замечает, как оно звучит. Слух помогает исправить неточность.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речь увереннее. Чем чаще слово произносится правильно, тем легче запомнить его и сказать без спешки и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ребёнок уже смелее читает, отвечает и пишет. Ошибка превращается в ступеньку, которая помогает подняться к точной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речь красивее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«здравствуйте» открывает разговор спокойно и доброжелательно. С ним легко начать общение в классе, дома или в магазине, не смущаясь и не торопясь.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«спасибо» и «извините» показывают уважение к другому человеку. Они помогают попросить, поблагодарить или исправить ошибку без лишних обид.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вежливые слова, голос становится мягче, а разговор — приятнее. Даже самая обычная просьба звучит теплее, будто к ней добавили солнечную улыбку.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живут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Открываешь книгу — и будто входишь в новый дом. На страницах уже ждут герои, их слова и поступки, а вместе с ними приходят удивление, смех и добрый урок. Чтение знакомит с характером человека лучше любого пересказа.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звенят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 стоят так, чтобы звучать красиво и дружно. Рифма и ритм помогают запомнить строки почти с первого чтения. Кажется, что буквы слегка подпрыгивают и весело подмигивают читателю.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 ладошке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книге встречается слово, которое раньше не слышалось. Сначала оно кажется незнакомым, а потом становится своим и полезным. Так чтение пополняет запас слов, как будто собираешь маленькую коллекцию сокровищ.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берегут волшебство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добрым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выбор слов и тон речи влияют на настроение собеседника.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поздравление радует человека не меньше открытки. Несколько тёплых слов показывают внимание и делают важный день ярче, даже если подарок совсем маленький.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 особенно важны, когда кому-то трудно. «Молодец» или «у тебя получится» помогают собраться с силами и не сдаваться после ошибки.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тоже похожа на подарок. Фраза «спасибо за помощь» говорит: труд другого человека замечен, а его доброе дело не забыто.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 словно кладут в ладошку. Слова «выздоравливай», «удачи» и «хорошего дня» остаются в памяти и долго согревают сердце.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стать подарком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слова рядом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волшебные слова помогают просить, благодарить и мириться. Во дворе они делают игру спокойнее, а общение — дружелюбнее и честнее, без лишней ссоры.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такие слова нужны на уроке, в паре и при ответе у доски. А в книге они живут в сказках, стихах и пословицах, где особенно хорошо слышно их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создаёт дружбу и добро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поддержать, научить и помирить. Если выбирать добрые и точные выражения, русский язык становится настоящим помощником, а класс — дружным и светлым.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2026-05-21T15:27:58Z</dcterms:created>
  <dcterms:modified xsi:type="dcterms:W3CDTF">2026-05-21T15:27:58Z</dcterms:modified>
</cp:coreProperties>
</file>