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Византии и создание Османской империи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изменило историю Средневековья навсегда.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падение Константинополя важно для истории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падение Константинополя важно для истории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Византии показывает, как богатый и сильный город может ослабеть, если теряет земли, деньги и союзников. А победа османов объясняет, почему 1453 год стал поворотным моментом для Европы и Восточного Средиземноморья.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Византия уже не была большой державой: она сохранила лишь Константинополь и несколько небольших владений вокруг него, а прежние богатые области были давно утрачены.
</a:t>
            </a:r>
            <a:endParaRPr lang="en-US" sz="1180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казна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не хватало денег на войско, укрепления и снабжение. Из-за бедности власти не могли быстро собрать сильную армию и обеспечить длительную оборону столицы.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Константинополя сократилось, поэтому город стал слабее и в хозяйственном, и в военном отношении. Защищать огромные стены меньшим числом людей было особенно трудно.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стены, слабая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крепости Константинополя по-прежнему считались очень прочными, без союзников и достаточного числа воинов они уже не могли гарантировать спасение города от нападения.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накануне падения Константинополя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 — город между Европой и Азией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Босфор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 узком проливе, который соединял Чёрное и Средиземное моря. Через него проходили корабли, а значит, Константинополь мог контролировать важный торговый путь.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пошлины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из разных стран везли сюда товары, а город собирал с них пошлины. Это делало Константинополь богатым центром, который привлекал внимание соседних государств.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гавани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Рог и стены Феодосия защищали город с моря и суши. Благодаря этим укреплениям Константинополь долго считался одним из самых надёжных и трудноуязвимых городов.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победа приближала османов к Константинополю и усиливала их влияние на Балканах.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расширялись владения османов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почти без остановок идёт вверх: османы последовательно наращивали силы и постепенно окружили Византию.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1354, 1389, 1430, 1453, 1459.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Османское государство усилилось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создали дисциплинированное войско, где важную роль играли янычары и конница сипахов. Такая армия могла быстро действовать и в поле, и при осадах городов.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 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территории приносили налоги и другие доходы. Это позволяло султанам содержать большое войско, покупать оружие и долго вести войны против соседей.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владения находились между Европой и Азией. Такое расположение помогало быстро переносить войска в разные направления и расширять границы сразу на нескольких фронтах.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завоеваний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не ограничивались одной победой: они шаг за шагом подчиняли новые земли, укрепляли власть и учились вести длительные войны, используя как силу, так и стратегию.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неравными были условия перед решающей осадой Константинополя.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перед осадой 1453 года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защитников было слишком мало людей и ресурсов, чтобы выдержать долгую осаду против более многочисленной и лучше вооружённой армии.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учебной исторической литературы о осаде 1453 года.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Мехмед II и его план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1451 год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Мехмед II стал султаном и сразу начал готовиться к захвату Константинополя. Он понимал, что это откроет османам путь к ещё большему могуществу.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Румели-Хисар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европейском берегу Босфора построили крепость, чтобы перекрыть помощь городу с моря и усилить контроль над проливом.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пушки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приказу султана были созданы большие пушки. Они должны были пробивать стены, которые раньше считались почти неприступными.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штурму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собрали войско, флот и запасы для долгой осады. План Мехмеда II был чётким: изолировать город, ослабить его и нанести решающий удар.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осада Константинополя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действий османской армии весной 1453 года.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артиллерии в победе османов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артиллерии в победе османов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 пробивали участки стен, которые раньше считались почти неуязвимыми. Это лишало защитников привычного преимущества и делало оборону всё более трудной.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проломы успевали заделывать, обстрел не прекращался. Люди уставали, запасы таяли, а город постепенно терял силы для долгой защиты.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Грохот пушек пугал жителей и защитников, напоминая, что старые стены уже не спасают. Артиллерия стала оружием, которое меняло не только камни, но и настроение людей.
</a:t>
            </a:r>
            <a:endParaRPr lang="en-US" sz="14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последнего защитника Константинополя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Император, который не покинул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XI Палеолог остался в Константинополе, когда положение стало безнадежным. Он разделил судьбу защитников и до конца поддерживал оборону у городских стен. Для жителей города его фигура стала знаком мужества и последней надежды в самые тяжелые часы осады.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бой у стен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 мая 1453 года Константин XI погиб в схватке во время решающего штурма. Точная картина его гибели не известна, но память о нем сохранилась как о правителе, который не сдал столицу без борьбы. На изображении уместны доспехи, стены и ворота Константинополя.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изменила судьбу города за считанные дни и стала переломом для всего Восточного Средиземноморья.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осады Константинополя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 — падение столицы Византии и резкое усиление Османского государства.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исторических последствий осады Константинополя, 1453 год.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завершило более чем тысячелетнюю историю Византии и изменило баланс сил в регионе.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после которого Восточная Римская империя перестала существовать.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падения Константинополя — 29 мая 1453 года.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изменилось Османское государство после победы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стал политическим и административным центром державы. Город, который веками противостоял османам, теперь служил их власти и придавал правителям особый престиж среди соседних государств.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султана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усилила личный авторитет султана и сделала центральную власть более заметной. Это помогло быстрее принимать решения, собирать налоги и управлять большими территориями без долгих споров между знатью.
</a:t>
            </a:r>
            <a:endParaRPr lang="en-US" sz="1183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города армия получила больше ресурсов, а значение янычар и артиллерии выросло. Османы убедились, что крепости можно брать не только числом, но и осадной техникой.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Одержав победу, государство продолжило продвижение на Балканы, в Малую Азию и к берегам Восточного Средиземноморья. Захват столицы стал началом новой фазы большого завоевательного движения.
</a:t>
            </a:r>
            <a:endParaRPr lang="en-US" sz="11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главные изменения, которые сделали Османскую державу сильнее и богаче.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Османской империи после 1453 года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города усилил власть, армию и доходы османов, превратив их в ведущую силу региона.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последствий завоевания Константинополя в 1453 году.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падение Византии повлияло на Европу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1453 года многие греческие учёные переехали в европейские города, особенно в Италию. Вместе с ними туда попали древние рукописи, что помогло лучше изучать античную культуру и язык.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торговать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Османский контроль над восточными торговыми путями сделал путь к товарам из Азии труднее и дороже. Европейским купцам и правителям пришлось искать новые способы получить специи, шелк и другие ценности.
</a:t>
            </a:r>
            <a:endParaRPr lang="en-US" sz="131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морского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обойти османские земли усилило интерес к дальним морским путешествиям. Так европейцы постепенно пришли к поискам дороги в Азию вокруг Африки, что изменило карту мира.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начали внимательнее укреплять границы и искать новые торговые возможности за пределами привычных маршрутов.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 для Европы после 1453 года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Византии повлияло и на политику, и на торговлю, заставив Европу быстро приспосабливаться.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исторических последствий падения Константинополя, 1453 год.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Византия пришла к гибели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причин и событий, приведшая к падению Константинополя в 1453 году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Византии и османского завоевания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Византии и османского завоевания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сохранила для потомков православные традиции, мозаики, иконы и особый стиль церковного искусства. Ее наследие заметно в религии, архитектуре и книжной культуре многих стран Восточной Европы.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силы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превратили Константинополь в свою главную столицу и сделали его важнейшим городом огромной державы. Так древний город продолжил жить, но уже в составе другой политической эпохи.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Константинополя показывает, что даже очень сильный и богатый город может сменить хозяина, если меняется соотношение сил. История не останавливается, а одна эпоха часто становится началом другой.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год: рубеж двух эпох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завершило историю Византии и открыло новую страницу для Османской державы. Это событие изменило политическую карту Европы, торговлю и судьбы многих народов.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2026-06-02T05:29:47Z</dcterms:created>
  <dcterms:modified xsi:type="dcterms:W3CDTF">2026-06-02T05:29:47Z</dcterms:modified>
</cp:coreProperties>
</file>