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чего нужна речь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помогает людям понимать друг друга, дружить и учиться каждый день.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— это не только разговор, но и запись мысли на бумаге или в сообщении. Она помогает задавать вопросы, отвечать, объяснять и договариваться.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передают мысли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449" y="3418395"/>
            <a:ext cx="203963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83974" y="3418395"/>
            <a:ext cx="203963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речь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Сообщает мысли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речи человек рассказывает, что видит, знает, думает и хочет. Так можно точно передать просьбу, ответ, вопрос или важную новость.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спрашивать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нужна, чтобы уточнять непонятное и получать нужную информацию. Если задать вопрос ясно, собеседнику легче ответить правильно и без лишних догадок.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Делится новостями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сообщать о событиях, впечатлениях и открытиях. Одну и ту же новость можно сказать по-разному, и тогда смысл станет точнее.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желания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помогает попросить о помощи, объяснить своё мнение и сказать, что тебе нужно. Благодаря словам люди быстрее понимают друг друга и действуют вместе.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начать знакомство, поздороваться, поблагодарить и извиниться. Вежливая речь делает общение спокойным, а разговор — добрым и приятным для всех.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помогает дружить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просит карандаш спокойно и говорит «пожалуйста», ему чаще помогают с улыбкой. Так простые слова делают перемену дружелюбнее и теплее.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нужна на уроках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объяснение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слушает учителя и старается понять задание. Без речи трудно услышать правило, вопрос или важную подсказку.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Отвечаем и читаем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дети отвечают, читают вслух и пересказывают текст. Так они показывают, что поняли материал и умеют говорить по теме.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понимание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урока речь помогает уточнить ответ, исправить ошибку и задать новый вопрос. Это помогает учиться увереннее и точнее.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 понятно, ему легче попросить о помощи, предложить идею или уточнить задачу. Тогда другой человек быстрее понимает, что именно нужно.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помогает просить и договариваться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помогает договориться о времени, деле и правилах игры. Если слова точные и спокойные, ребятам проще выбрать удобное решение для всех.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уменьшают спор и обиды. Фразы «давай», «пожалуйста» и «спасибо» делают разговор мягче и помогают найти общий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речь показывает настроение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новость о потерянной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стоит у парты и тихо говорит, что не может найти тетрадь. Его голос звучит растерянно, и друг сразу понимает: нужна поддержка. Он спокойно отвечает и помогает искать вместе.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успокаивают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слышит в голосе подруги грусть и тревогу. Она садится рядом, говорит мягко и предлагает помочь. Даже без жестов понятно, что разговор идёт о переживании и доброй поддержке.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звучит голосом. Она нужна, когда люди разговаривают здесь и сейчас, сразу слышат ответ и могут быстро продолжить беседу.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 письменная речь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остаётся в тетради, книге, записке или сообщении. Она помогает сохранить мысль, чтобы вернуться к ней позже и ничего не забыть.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удобна для быстрого ответа и живого общения. Письменная речь особенно полезна, когда важно передать слова точно и аккуратно.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речи важны: одна помогает говорить, другая — записывать. Вместе они делают общение удобным, понятным и надёжным.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разговор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мысль превращается в слова и как собеседник отвечает.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слова помогают назвать предмет, действие и признак без путаницы.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точные, собеседнику легче понять мысль сразу. Ясная речь экономит время и помогает избежать смешных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стихи и пословицы живут в речи и переходят от человека к человеку. Благодаря словам мы можем услышать их снова, даже если книга закрыта.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хранит сказки, стихи и загадки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читают вслух, они учатся красивому произношению, ритму и точным словам. Так речь становится не только полезной, но и очень интересной.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09" y="1768877"/>
            <a:ext cx="182175" cy="2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2413" y="1789217"/>
            <a:ext cx="209400" cy="167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179" y="1789217"/>
            <a:ext cx="209400" cy="167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нужна в играх и команде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58142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игры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дети объясняют правила, называют ход и считают очки. Если всё сказано понятно, никто не путается и спорить почти не о чем.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164058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команде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команде речь помогает распределить роли и попросить помощь. Один говорит, кто что делает, а остальные слышат и дружно продолжают дело.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844825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успех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слова делают игру спокойной и весёлой. Когда все слушают друг друга, команда быстрее договаривается и достигает хорошего результата без ссор.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показывают уважение к человеку. Когда мы говорим «здравствуйте», «пожалуйста» и «спасибо», общаться становится легче, добрее и приятнее.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говорить вежливо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речь помогает не обидеть собеседника. Даже если нужно сделать замечание, лучше говорить мягко, чтобы сохранить хорошее настроение и дружбу.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слова ранят, как колючка, а добрые фразы успокаивают. Вежливость делает разговор похожим на дружескую беседу, а не на ссору.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Когда нужна помощь, важно сказать своё имя и сразу объяснить, что случилось. Короткая фраза помогает взрослым быстрее понять ситуацию и действовать.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нужна в важной ситуации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такой момент лучше говорить ясно и без лишних слов. Чем точнее сообщение, тем скорее получится помочь человеку, который оказался рядом.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зависит от того, кто слушает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друг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Другу подходят простые, тёплые слова. С ним можно говорить легко и по-дружески, будто делишься секретом.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учитель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Учителю нужны точные ответы и полные мысли. Здесь важно говорить чётко, чтобы всё было понятно без догадок.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младший ребёнок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Малышу помогают короткие объяснения и спокойный тон. Так он быстрее понимает смысл и не теряется в длинных фразах.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слов знает человек, тем точнее он может рассказать о предмете, событии или чувстве. Речь становится ясной и без лишних повторов.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делают речь богаче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выбрать самое удачное слово. Вместо одного и того же слова можно сказать по-разному и сделать фразу живее и интереснее.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описания помогают слушателю лучше представить картину. Тогда слова как будто рисуют в голове яркий и понятный образ.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делают речь красивее и точнее. Если человек учится замечать их в книгах и разговорах, его речь быстро обогащается.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хорошей речи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мысль превращается в понятное и доброжелательное сообщение.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нужна дома, в школе и в городе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речь помогает спрашивать, предлагать и просить о помощи. С её помощью семья обсуждает дела, планы и новости, не перебивая друг друга.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в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речь нужна для ответов, чтения и вопросов. В магазине и транспорте она помогает купить нужное и узнать дорогу без лишней путаницы.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сила речи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помогает слушать объяснение, отвечать на уроке и пересказывать текст. Без неё было бы трудно узнавать новое и проверять, всё ли понято правильно.
</a:t>
            </a:r>
            <a:endParaRPr lang="en-US" sz="107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здороваться, благодарить, извиняться и поддерживать друга. Добрая речь делает общение спокойным, а дружба от этого становится крепче.
</a:t>
            </a:r>
            <a:endParaRPr lang="en-US" sz="109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речи люди рассказывают сказки, стихи и свои впечатления. Так интересные мысли не теряются и могут жить долго, как любимая книга.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трудностей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попросить, объяснить или уточнить, речь помогает найти выход. Понятные слова уменьшают недоразумения и подсказывают, что делать дальше.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— наш помощник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нужна, чтобы понимать друг друга, учиться, дружить и просить о помощи. Если говорить вежливо и точно, мир вокруг становится добрее и понятнее.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2026-05-21T22:15:24Z</dcterms:created>
  <dcterms:modified xsi:type="dcterms:W3CDTF">2026-05-21T22:15:24Z</dcterms:modified>
</cp:coreProperties>
</file>