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ключевые идеи алгебры: убывающая прогрессия и корень
</a:t>
            </a:r>
            <a:endParaRPr lang="en-US" sz="2722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правила, которые связывают степень, предел и точный расчёт.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эти темы в 10 классе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учит видеть закономерность в последовательностях, а корень натуральной степени показывает, как «развернуть» степень обратно. Эти идеи нужны в процентах, формулах и задачах на вычисление величин.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прогрессия: определение и общий член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 — это последовательность, в которой каждый следующий член получают умножением предыдущего на одно и то же число q. Это число называют знаменателем прогрессии.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общего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член удобно записывать формулой a_n = a_1·q^(n−1). Она позволяет сразу находить любой член последовательности, не выписывая все предыдущие значения.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закономерность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последовательность выглядит как 3, 6, 12, 24 или 81, 27, 9, 3, значит, между соседними членами сохраняется постоянное отношение. Именно оно и задаёт геометрический рост или убывание.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общего члена особенно полезна, когда нужно продолжить ряд, проверить ответ или вычислить дальний член последовательности в одну строку, без лишних промежуточных шагов.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член геометрической прогрессии на примерах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степень знаменателя при переходе к следующему члену.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член отличается от предыдущего умножением на q, а показатель степени растёт на 1.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общего члена геометрической прогрессии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убывания при 0&lt;q&lt;1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сжатие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0&lt;q&lt;1, каждый следующий член меньше предыдущего в одно и то же число раз. Поэтому значения быстро сокращаются и визуально приближаются к нулю.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линейное уменьшение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убывание происходит не на одинаковую разность, а на одинаковый множитель. Это делает спад сначала заметным, а затем всё более плавным.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прогрессию удобно представлять как ступени, уменьшающиеся отрезки или прямоугольники, которые каждый раз сжимаются одинаковым коэффициентом.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100, 50, 25, 12,5 и 1, 0,2, 0,04, 0,008 хорошо показывают, как значения уменьшаются геометрически, а не равномерно.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050" y="161280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убывающая геометрическая прогрессия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убывания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убывающей называют геометрическую прогрессию, у которой знаменатель q лежит между нулём и единицей. Именно это обеспечивает постоянное уменьшение каждого следующего члена.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 нулю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n→∞ члены такой последовательности становятся всё меньше и в пределе стремятся к нулю. Важно, что речь идёт о бесконечном процессе, а не о конечном наборе чисел.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Геометрический, а не линейный спад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здесь происходит не на одинаковое число, а на одинаковый множитель. Поэтому последовательность меняется по закону повторного умножения, а не вычитания.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64, 32, 16, 8, 4, 2 и 10, 5, 2,5, 1,25, 0,625 демонстрируют типичный характер убывания: каждый шаг уменьшает предыдущий член в одно и то же число раз.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члены прогрессии при q=½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хорошо видно, что первые члены убывают особенно быстро, а затем спад постепенно замедляется.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 между соседними членами сохраняется, поэтому точки ложатся на плавно нисходящую линию, приближающуюся к нулю.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a_1=64, q=½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a_1/(1−q) показывает, что бесконечная сумма может быть вычислена точно, если знаменатель лежит между нулём и единицей.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бесконечно убывающей геометрической прогрессии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как конечный результат бесконечного процесса при a_1=8 и q=½.
</a:t>
            </a:r>
            <a:endParaRPr lang="en-US" sz="12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существует сумма бесконечной прогрессии
</a:t>
            </a:r>
            <a:endParaRPr lang="en-US" sz="2493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условия и вычисления суммы по формуле.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Скидка, которая повторяется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цена каждый раз снижается на один и тот же процент, получается геометрическая прогрессия. Например, при уменьшении на 20% каждый новый шаг равен 0,8 от предыдущего, поэтому последовательность легко описать формулой и проследить на графике.
</a:t>
            </a:r>
            <a:endParaRPr lang="en-US" sz="1356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теряет стоимость постепенно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Остаточная стоимость устройства редко падает равномерно: в первые периоды снижение обычно заметнее, затем замедляется. Для таких задач модель геометрической прогрессии удобна, потому что она точно отражает повторяющееся процентное уменьшение.
</a:t>
            </a:r>
            <a:endParaRPr lang="en-US" sz="129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 физические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Аналогичный принцип встречается при уменьшении численности популяции и затухании физических процессов. Школьник видит в таких задачах не абстрактную формулу, а способ описать реальные изменения по шагам.
</a:t>
            </a:r>
            <a:endParaRPr lang="en-US" sz="12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Проценты, скидки и повторяющееся уменьшение
</a:t>
            </a:r>
            <a:endParaRPr lang="en-US" sz="25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Натуральная степень и арифметический корень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x в n-й степени даёт a, то x называют арифметическим корнем n-й степени из a. Это обозначают √[n]{a}, а число n называют показателем корня.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степенью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 степень — взаимно обратные действия: если x=√[n]{a}, то x^n=a. Поэтому проверка ответа всегда сводится к возведению найденного числа в степень.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Чётный 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чётном n подкоренное выражение должно быть неотрицательным, а в школьной записи сам корень берут неотрицательным. Это правило особенно важно при работе с квадратным корнем.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Нечётный 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56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нечётном n корень существует для любого действительного числа a, включая отрицательные. Такой корень может быть отрицательным, если именно это число при возведении в степень даёт исходное значение.
</a:t>
            </a:r>
            <a:endParaRPr lang="en-US" sz="1228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Арифметический корень помогает упрощать выражения, решать уравнения и быстро проверять вычисления. Он связывает запись числа в степени с обратным переходом к исходному значению.
</a:t>
            </a:r>
            <a:endParaRPr lang="en-US" sz="12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арифметических корней и проверка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«Арифметический корень натуральной степени»; учебные примеры, 10 класс.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корень подтверждается возведением в степень, и подчёркивает правило неотрицательного ответа для чётных показателей.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корень и степень взаимно подтверждают друг друга, а для чётных показателей ответ записывается только неотрицательным числом.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2678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7012" y="161195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237" y="35378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произведения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из произведения можно разложить на произведение корней: √[n]{ab}=√[n]{a}·√[n]{b}. Это удобно, когда под корнем находится число, которое можно представить как произведение удобных множителей.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частного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знаменатель положителен, корень из частного равен частному корней: √[n]{a/b}=√[n]{a}/√[n]{b}. Такое преобразование помогает сокращать дроби и упрощать выражения с корнями.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под корнем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чётного n верно √[n]{a^n}=|a|, потому что корень должен быть неотрицательным. Это правило защищает от ошибки, когда исходное число могло быть отрицательным.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Нечётный показатель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нечётном n выполняется √[n]{a^n}=a. Здесь знак сохраняется, и корень возвращает именно то число, которое было возведено в степень, без модуля.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арифметического корня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 корень как взаимно обратные операции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сравниваются пары выражений: сначала число возводится в степень, затем из результата извлекается корень того же показателя.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результат можно получить двумя обратными действиями: через степень и через корень. Это делает вычисления взаимно проверяемыми.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«Арифметический корень натуральной степени»; значения взяты из условий задания.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1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 способ найти неизвестное число
</a:t>
            </a:r>
            <a:endParaRPr lang="en-US" sz="2613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известна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x⁵=243, то неизвестное число находится извлечением пятого корня: x=√[5]{243}=3. Здесь корень возвращает исходное основание степени без дополнительных преобразований.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z³=−125, то z=−5, поскольку именно это число при возведении в третью степень даёт −125. Для нечётного показателя знак сохраняется, и отрицательный ответ допустим.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y⁴=16, то y=2, потому что в школьной записи корень чётной степени выбирают неотрицательным. Проверка возведением в четвёртую степень сразу подтверждает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арифметическим корнем
</a:t>
            </a:r>
            <a:endParaRPr lang="en-US" sz="2769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упрощении и проверке выражений с корнем n-й степени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повторение рождает предел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геометрической прогрессии каждый новый член получается умножением на один и тот же коэффициент. Если этот коэффициент меньше единицы, последовательность убывает всё быстрее, но сумма может оставаться конечной. Так бесконечный процесс получает точный результат.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степень возвращается назад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Арифметический корень устроен как обратный ход: по известному результату степени нужно восстановить исходное число. Эта идея особенно наглядна, если рядом показать уменьшающиеся фигуры и записи a_n=a_1·q^(n−1), √[n]{a}.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идея двух тем: повторение, степень, предел
</a:t>
            </a:r>
            <a:endParaRPr lang="en-US" sz="26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наиболее частые сбои в рассуждениях: от неверного выбора формулы до ошибок со знаком и показателем степени.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 чётным корнем и формулой прогрессии. Значит, при тренировке нужно отдельно отрабатывать знаки, показатели и условия применимости формул.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 учебной презентации по теме; не является результатом статистического исследования.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050" y="161280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в школьной алгебре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и финансы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помогает описывать скидки, кредиты и повторяющиеся изменения величин. Она показывает, как одинаковый процентный шаг превращается в последовательность значений.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измерения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Арифметический корень нужен при преобразовании выражений, вычислении площадей и объёмов, а также при работе с теоремой Пифагора. Без него многие формулы остаются громоздкими.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и экзамены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темы регулярно встречаются в самостоятельных, контрольных и заданиях формата ОГЭ. Их знание особенно важно для задач базового и повышенного уровня сложности.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новым темам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прогрессии и корня облегчает изучение степенной функции, иррациональных выражений и преобразований алгебраических дробей. Эти темы строятся на тех же идеях.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в двух ключах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Убывающая геометрическая прогрессия и арифметический корень показывают две стороны одной идеи: повторение может привести к конечному результату, а степень — обратиться в точный корень. Эти инструменты особенно важны для старшей школы.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2026-05-30T03:37:36Z</dcterms:created>
  <dcterms:modified xsi:type="dcterms:W3CDTF">2026-05-30T03:37:36Z</dcterms:modified>
</cp:coreProperties>
</file>