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тем: Нервная система, рефлекс, инстинкт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структуру нервной системы и роль рефлексов и инстинктов в жизни организмов.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нервной системы в биологии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взаимодействием организма с окружающим миром, контролирует движения, ощущения и эмоции. Изучение её работы помогает понять поведение и адаптацию, а также основы профилактики заболеваний.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нервной системы человека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головной и спинной мозг, которые анализируют информацию и управляют телом. Она служит главным центром обработки сигналов и контролирует множество функций организма.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проходят от органов чувств к мозгу, а команды — обратно к органам и мышцам, что позволяет быстро реагировать на изменения окружающей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 внутри системы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нервов и узлов, передающих сигналы от центральной нервной системы к мышцам и органам. Обеспечивает связь между мозгом и телом.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нейрона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клетки, где находятся ядро и органеллы. Оно отвечает за поддержание жизнедеятельности нейрона и интеграцию поступающих сигналов.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нейрона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 передаёт сигнал к другим нейронам через синапсы — специализированные контакты, где происходит химическая передача нервного импульса.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 и синапсы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Ветвистые отростки, принимающие импульсы от других нейронов или рецепторов. Они обеспечивают связь нервных клеток и передачу информации.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Дендриты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мозг: строение и основные функции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отвечают за мышление, осознанные действия и планирование, являясь центром высших функций мозга.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регулирует основные жизненные процессы — дыхание, сердцебиение, а также служит связью между мозгом и спинным мозгом.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контролирует координацию движений и поддержание равновесия, обеспечивая плавность и точность моторики.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спинного мозга в организме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головной мозг с телом, обеспечивая передачу нервных импульсов между ними по спинномозговым нервам.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реализации рефлекторных реакций, обеспечивая быструю непроизвольную ответную реакцию на раздражители.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быстрый ответ на опасность, например, отдёргивание руки при контакте с горячим предметом.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 позвоночником, что гарантирует сохранность и стабильность передачи нервных сигналов.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568" y="1145300"/>
            <a:ext cx="80809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 периферическая нервные системы: сравнение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частей, функций и примеров двух отделов нервной системы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этих систем обеспечивает эффективное управление организмом и адаптацию к среде.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нервных сигналов по нейронам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импульс движется от тела нейрона по аксону к синапсу. Этот процесс основан на электрических и химических изменениях в клетке.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сигнала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синапсах специальные химические вещества — нейромедиаторы — передают сигнал другой клетке, обеспечивая непрерывную коммуникацию нервной системы.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нейромедиаторов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9772" y="1474950"/>
            <a:ext cx="2737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Рефлекс: определение и примеры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мгновенная непроизвольная ответная реакция организма на внешний раздражитель, обеспечивающая защиту и поддержание жизнедеятельности.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в ходе жизни под влиянием опыта и обучения, например, навыки езды на велосипеде или письмо.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рефлексы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рефлексы, заложенные генетически, например, моргание при ярком свете и кашель при попадании пыли в дыхательные пути.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рефлексы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рефлекторной дуги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автоматической реакции организма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рефлексов у человека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лёгком ударе по коленному сухожилию возникает автоматическое разгибание ноги. Это классический пример безусловного рефлекса, который помогает контролировать равновесие и предотвращать падения.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Коленный рефлекс: защитная реакция быстро и просто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Вспышка света или приближение предмета вызывает непроизвольное моргание. Эта реакция быстро защищает глаза от возможных повреждений, сохраняя здоровье зрения.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Моргание глаз: защита от внешних раздражителей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чувствует аромат любимой еды, слюнные железы начинают активно выделять слюну. Такая реакция подготавливает пищеварительную систему к приему и перевариванию пищи.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Слюноотделение как реакция на запах пищи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Инстинкты: что это и для чего нужны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Инстинкты — это врождённые программы поведения, обеспечивающие выживание и воспроизведение вида без обучения и осознанных усилий.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Инстинкты проявляются как сложные последовательности действий, направленные на адаптацию к окружающей среде и решение жизненных задач.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запускаются специфическими внешними или внутренними сигналами, например, поиском пищи у птиц или заботой о потомстве у млекопитающих.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рефлекса от инстинкта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 — это быстрая, простая и автоматическая реакция на стимул, она может быть врождённой или приобретённой, например, коленный рефлекс или моргание.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Инстинкт представляет собой сложное врождённое поведение, состоящее из серии действий, направленных на выживание, и не формируется в течение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приобретённые рефлексы?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рефлексы формируются благодаря тренировки и повторения действий в течение жизни, создавая устойчивые автоматические реакции.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навык езды на велосипеде и умение писать, которые не врождённые, а выработанные с опытом и практикой.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рефлексы проявляются только после многократных упражнений и закрепления навыков, что делает их ключевыми для обучения.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рефлексы помогают человеку эффективно выполнять сложные действия без постоянного сознательного контроля.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у животных: реальные примеры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мгновенно отдёргивает лапу при контакте с горячим предметом, защищая себя от ожогов и боли.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Новорождённые млекопитающие обладают врождённым рефлексом плавания, который способствует выживанию в первые дни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поворачивает голову в сторону звука, это помогает ориентироваться и быстро реагировать на опасность.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реакции: рефлекс и осознанное действие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обеспечивают оперативную защиту организма, снижая риск повреждений при неожиданной опасности.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рефлексы реагируют быстрее почти вдвое, что жизненно важно для быстрой адаптации и безопасности.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рефлексы с возрастом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младенцев присутствуют врождённые рефлексы, например хватательный, который со временем ослабевает и исчезает.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развиваются приобретённые реакции и навыки, позволяющие взрослым быстрее и точнее реагировать на окружающие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и опыта на выраженность рефлексов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высоты может возникать после негативного опыта падения, усиливая защитные реакции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помогает формировать привычки избегать опасных ситуаций, что отражается в усилении определённых приобретённых рефлексов.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шумных городов могут привыкать к постоянному звуковому фону, что изменяет их чувствительность к раздражителям.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работы нервной системы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магнитно-резонансная томография, позволяющая визуализировать структуры мозга без вреда для пациента.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 — МРТ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МРТ, ЭЭГ, микроскопии и искусственного интеллекта помогает понимать механизмы памяти и заболеваний неврологии.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Комбинированные методы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техник позволило исследовать отдельные нейроны и синапсы в живой ткани.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 — Оптическая микроскопия высокого разрешения
</a:t>
            </a:r>
            <a:endParaRPr lang="en-US" sz="1071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стал широко применяться для изучения электрической активности мозга при различных состояниях.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годы — Электроэнцефалография (ЭЭГ)
</a:t>
            </a:r>
            <a:endParaRPr lang="en-US" sz="10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нервной системы, рефлексов и инстинктов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жизненно важные функции, а рефлексы и инстинкты гарантируют быстрое и адекватное реагирование организма на изменения среды.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2026-05-07T13:13:23Z</dcterms:created>
  <dcterms:modified xsi:type="dcterms:W3CDTF">2026-05-07T13:13:23Z</dcterms:modified>
</cp:coreProperties>
</file>