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объединяет три важных периода с уникальными живыми мирами и глобальными изменениями.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мезозойской эры и ключевые темы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мезозоя: пермское вымирание и новая эра жизни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252 миллиона лет назад произошёл самый крупный кризис морской жизни, открывший путь к развитию новых видов. Мезозой стал эпохой восстановления и эволюционных прорывов, завершившейся 66 миллионов лет назад с переходом к кайнозою.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динозавры и 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массового вымирания начала формироваться новая фауна. Появились первые динозавры, а также примитивные млекопитающие, чья эволюция только зарождалась.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голосеменных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преимущественно состояли из хвойных и гинкго. Эти растения создавали стабильную среду для развития животных и сохраняли биоразнообразие.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рептилий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черепахи и крокодилоподобные виды развивали защищённые яйца и прочные скелеты, что улучшало выживание потомства и подвижность.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Триасовый период: возрождение жизни и флоры
</a:t>
            </a:r>
            <a:endParaRPr lang="en-US" sz="22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Юрский период: расцвет динозавров и морской жизни
</a:t>
            </a:r>
            <a:endParaRPr lang="en-US" sz="2449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юрский период динозавры достигли большого разнообразия, включая крупных диплодоков и украшенных стегозавров. Появились первые птицы, началась активная эволюция морских рептилий.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расширялись благодаря хвойным растениям, формировались новые водоёмы с уникальными экосистемами, что активизировало развитие различных групп животных и растений.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цветковых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меловом периоде цветковые растения быстро распространялись, меняя ландшафты. Их связь с насекомыми способствовала успешному опылению и диверсификации видов.
</a:t>
            </a:r>
            <a:endParaRPr lang="en-US" sz="1267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новейших динозавров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господствовали мощные хищники и растительноядные динозавры таких групп, как тираннозавры и трицератопсы, обладавшие уникальными адаптациями для выживания.
</a:t>
            </a:r>
            <a:endParaRPr lang="en-US" sz="1267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в конце периода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Завершающая стадия эры сопровождалась катастрофическими потерями видов, включая исчезновение многих морских рептилий и аммонитов, что сильно повлияло на экосистемы.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Меловой период: биологические нововведения и вызовы
</a:t>
            </a:r>
            <a:endParaRPr lang="en-US" sz="19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 мезозое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триасовом и юрском периодах климат был тёплым и влажным, что поддерживало парниковый эффект за счёт высокого содержания углекислого газа в атмосфере.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меловом периоде началось постепенное охлаждение с усилением сезонности и формированием полярных льдов, а тектонические процессы меняли океанические течения и рельеф.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Ихтиозавры — морские охотники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Ихтиозавры имели обтекаемое тело, похожее на современных дельфинов, достигали в длину до 15 метров и активно охотились на рыбу и аммонитов.
</a:t>
            </a:r>
            <a:endParaRPr lang="en-US" sz="1469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Плезиозавры с длинными шеями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рептилии отличались внушительной длиной шеи и мощными ластами, позволявшими маневрировать в воде и успешно ловить добычу.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Мозазавры — гиганты последних периодов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морские ящеры с длиной тела до 18 метров, оснащённые мощными челюстями, которые делали их непревзойдёнными хищниками.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морских рептилий мезозоя
</a:t>
            </a:r>
            <a:endParaRPr lang="en-US" sz="27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1355" y="1038650"/>
            <a:ext cx="2966990" cy="380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 насекомых и симбиотические отношения
</a:t>
            </a:r>
            <a:endParaRPr lang="en-US" sz="2186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мезозое появляются новые группы насекомых, включая жуков и бабочек. Появились первые перепончатокрылые, такие как пчёлы и осы, активно взаимодействующие с растениями.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 цветковыми растениями способствовал быстрому разнообразию видов. Янтарь мелового возраста содержит уникальные сохранившиеся экземпляры насекомых, раскрывающие детали их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и форм
</a:t>
            </a:r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варьировались от миниатюрных до гигантских представителей, простираясь по всему земному шару и занимая разные экологические ниши.
</a:t>
            </a:r>
            <a:endParaRPr lang="en-US" sz="1408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археологические находки
</a:t>
            </a:r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скелеты и следы обнаружены в Америке, Азии и Африке, позволяя учёным реконструировать образ жизни и поведение динозавров.
</a:t>
            </a:r>
            <a:endParaRPr lang="en-US" sz="1408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образ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Морфологическое разнообразие обеспечивало выживание в различных климатических и географических условиях, включая охоту, защиту и добычу пищи.
</a:t>
            </a:r>
            <a:endParaRPr lang="en-US" sz="1408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и многообразие динозавров в мезозое
</a:t>
            </a:r>
            <a:endParaRPr lang="en-US" sz="23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динозавры: завроподы и тероподы
</a:t>
            </a:r>
            <a:endParaRPr lang="en-US" sz="2854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Завроподы, включая диплодока и брахиозавра, достигали огромных размеров и масс, что обеспечивало защиту от хищников и доступ к высоким растениям.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Тероподы были доминирующими хищниками с разнообразием форм. Среди них тираннозавр отличался силой и острыми зубами, а анкилозавр и трицератопс имели уникальные защитные приспособления.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— переходная форма между ящерами и птицами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Обнаруженный в юрских отложениях Германии, археоптерикс сочетает характеристики рептилий и птиц: зубы, когти на крыльях и развитые перья. Его размах крыльев достигал около 0,7 метра, что свидетельствует о начальной стадии полёта.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птерозавров — первые летающие позвоночные
</a:t>
            </a:r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Птерозавры возникли в триасе и доминировали в воздушном пространстве мезозоя. Крупнейший из них, Quetzalcoatlus, имел размах крыльев до 10-12 метров, что позволяло ему охотиться и парить на больших высотах.
</a:t>
            </a:r>
            <a:endParaRPr lang="en-US" sz="1234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полёта и строения птиц и птерозавров
</a:t>
            </a:r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развили перья для махового полёта и лёгкий скелет, в то время как птерозавры имели кожистые крылья и массивные кости. Питание и манёврирование у этих групп существенно различались, отражая эволюционные адаптации.
</a:t>
            </a:r>
            <a:endParaRPr lang="en-US" sz="1238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полёта: птицы и птерозавры
</a:t>
            </a:r>
            <a:endParaRPr lang="en-US" sz="27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млекопитающие: адаптации и примеры
</a:t>
            </a:r>
            <a:endParaRPr lang="en-US" sz="2833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млекопитающие, такие как морганукодон, появились в позднем триасе и были похожи на современных мышей. Они обладали важными признаками: теплокровностью и шерстью, что обеспечивало выживание в ночное время.
</a:t>
            </a:r>
            <a:endParaRPr lang="en-US" sz="1598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Мезозойские млекопитающие преимущественно вели скрытный образ жизни и питались насекомыми. Их разнообразие постепенно увеличивалось, что подготовило почву для дальнейшего распространения в кайнозое.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Пангея и формирование Лавразии и Гондваны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триасе началось распадание суперконтинента Пангея на две крупные части — Лавразию на севере и Гондвану на юге. Этот процесс продолжался в течение мезозоя, создавая новые географические рамки для эволюции.
</a:t>
            </a:r>
            <a:endParaRPr lang="en-US" sz="1152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Атлантического океана и горных систем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континентов сопровождалось формированием Атлантического океана и горных хребтов, например, Альп и Анды, что значительно изменило ландшафты и климатические условия на Земле.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географических изменений на миграции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дрейф приводил к изоляции популяций и возникновению уникальных экосистем. Формирование новых климатических зон способствовало адаптации и расцвету разнообразных групп организмов.
</a:t>
            </a:r>
            <a:endParaRPr lang="en-US" sz="1152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изменения и континентальный дрейф
</a:t>
            </a:r>
            <a:endParaRPr lang="en-US" sz="20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растительного мира в мезозое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триасе и юре господствовали голосеменные растения, включая хвойные и гинкго, которые образовывали густые леса, служившие домом для многих динозавров и других животных.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меловом периоде произошло массовое появление покрытосеменных растений. Их взаимосвязь с опыляющими насекомыми способствовала быстрому распространению и изменению структуры экосистем.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экосистемы: леса и саванны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Мезозойские экосистемы включали леса с разнообразными динозаврами и ранними млекопитающими. Также существовали болотистые и засушливые районы, поддерживавшие уникальные сообщества животных и растений.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биомы с морскими рептилиями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морях мезозоя обитали ихтиозавры с дельфиноподобной формой, плезиозавры с длинными шеями и аммониты, формируя сложные пищевые сети морских хищников и жертв.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среда: птерозавры и гигантские 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мезозоя занимали летающие ящеры — птерозавры, а также крупные насекомые. Такие организмы играли важную роль в экосистемах, обеспечивая перенос пыльцы и контролируя численность мелких животных.
</a:t>
            </a:r>
            <a:endParaRPr lang="en-US" sz="131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экосистем мезозоя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мезозоя: причины и последствия
</a:t>
            </a:r>
            <a:endParaRPr lang="en-US" sz="228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астероида в районе Чиксулуба наряду с интенсивным вулканизмом вызвало глобальные экологические катастрофы, изменившие ход эволюции.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уничтожили большинство видов, что открыло экологические ниши для развития млекопитающих и современных экосистем.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based on paleontological research, 2023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1355" y="1038650"/>
            <a:ext cx="2966990" cy="380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находки: важнейшие регионы и виды
</a:t>
            </a:r>
            <a:endParaRPr lang="en-US" sz="2265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Формация Моррисон в США известна богатством остатков диплодоков и аллозавров, предоставляя ценную информацию о юрской фауне Северной Америки.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Китае, в районе Ляонина, найдены пернатые динозавры с отпечатками перьев, что подтверждает теории об эволюции птиц из ящеротазовых динозавров.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млекопитающих и птиц
</a:t>
            </a:r>
            <a:pPr algn="ctr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стал периодом формирования предков современных млекопитающих и птиц, что заложило основу для господства этих групп в кайнозое.
</a:t>
            </a:r>
            <a:endParaRPr lang="en-US" sz="1339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цветковых растений и опыления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растения, распространившиеся в меловом периоде, создали новые пищевые ресурсы и сотрудничество с насекомыми, что усилило биологическое разнообразие.
</a:t>
            </a:r>
            <a:endParaRPr lang="en-US" sz="1267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экосистем к кайнозойской эре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ландшафтов и расширение разнообразия видов в мезозое сформировали сложные экосистемы, подготовив почву для последующей эволюции жизни на Земле.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мезозоя: формирование современной жизни
</a:t>
            </a:r>
            <a:endParaRPr lang="en-US" sz="20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методы изучения жизни мезозоя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компьютерной томографии и 3D-реконструкции позволяют детально восстанавливать скелеты, раскрывая морфологию и образ жизни древних организмов.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анализ и геохимические методы помогают исследовать состав остатков, датировать породы и уточнять эволюционные связи между видами.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Мезозой: фундамент эволюционной истории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Мезозойская эра стала ключевым этапом, определившим биологическое разнообразие и экологическую структуру современного мира, открыв дорогу господству млекопитающих и появлению человека.
</a:t>
            </a:r>
            <a:endParaRPr lang="en-US" sz="431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2026-05-10T05:19:57Z</dcterms:created>
  <dcterms:modified xsi:type="dcterms:W3CDTF">2026-05-10T05:19:57Z</dcterms:modified>
</cp:coreProperties>
</file>