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«Замарашка рук не мыл…»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Шуточная история о неряшливом мальчике и важности чистых рук.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история о чистоте рук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и понятный текст: есть герой, его привычка и ясный вывод. Знакомые слова и шутливый тон помогают первокласснику легко запомнить правило гигиены.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10921"/>
            <a:ext cx="468000" cy="41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Замарашка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 сразу подсказывает его особенность: он неряшлив и не следит за чистотой. Такое прозвище в детском тексте помогает быстро понять характер без 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Говорящее прозвище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добродушно и чуть насмешливо. Оно вызывает улыбку, но не делает героя злым или страшным, поэтому ребёнку легко воспринимать его как шуточный образ.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звучание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такие имена работают как подсказка. По ним сразу видно, каким привычкам герой следует и какой урок скрыт в коротком тексте.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приём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Замарашка представлен через грязные руки, неопрятность и забывчивость. Эти детали делают его образ очень наглядным: ребёнок сразу представляет мальчика, который не позаботился о чистоте.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попадает в смешное положение именно из-за своей привычки. Образ почти сказочный, поэтому его легко запомнить и нетрудно связать с простым правилом гигиены.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герой в тексте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простую цепочку действий и последствий в шуточном тексте.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маленький сюжет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смешной тон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оттенок делает поучение ненавязчивым. Ребёнок улыбается и запоминает правило лучше, чем при строгом замечании или длинном объяснении.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встречаются простые, разговорные слова, знакомые детям по повседневной жизни. Короткие фразы помогают читать текст вслух без напряжения и быстро понимать смысл.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Замарашка звучит мягко и чуть шутливо. Оно не ругает героя прямо, а подсказывает его недостаток доброжелательно, поэтому текст воспринимается легко.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ритм и звучание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короткую потешку. В нём слышится ритм, а строки легко запоминаются благодаря повторяемому звучанию и простым словам.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складность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произведение удобно читать хором или по строчкам. Ритм помогает детям лучше слышать конец строки и чувствовать стихотворную речь.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чтения вслух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«Замарашка рук не мыл…»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привычка может каждый день напоминать о чистоте рук.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аккуратность начинается с одного простого действия: мыть руки вовремя.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появляется улыбка: герой ведёт себя не очень аккуратно, и это выглядит смешно. Шутка помогает увидеть его ошибку без строгого тона.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возникает желание поступать правильно. Читатель понимает, что чистота и опрятность — это обычная, но важная привычка на каждый день.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связывает сюжет текста с повседневной жизнью школьника.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мыть руки после игр и прогулок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героя можно назвать неправильными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Замарашка ведёт себя неаккуратно: он не следит за собой и не заботится о чистоте рук. Из-за этого герой сразу выглядит неряшливым и смешным.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забывает о простом и важном правиле — вымыть руки после игры и перед едой. Такая забывчивость в тексте показана как ошибка, которую легко исправить.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мягко показывает: если не выполнять обычные гигиенические действия, человек выглядит неопрятно. А значит, лучше сразу приучать себя к чистоте.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замечает, что грязные руки портят внешний вид и вызывают неприятное впечатление. Для младшего школьника это понятный пример неудачного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связан с жизнью школьника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возвращается с прогулки с румяными щеками и грязными ладошками. Он трогал качели, песок и поручни, а потом садится за стол. Именно в такой момент текст особенно понятен и близок.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на улице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ребёнок берёт в руки карандаш, учебник и тетрадь, а потом случайно касается лица или еды. История напоминает, что чистые руки нужны не только дома, но и после обычного учебного дня.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и в тетради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красок, пластилина или перекуса ладони часто становятся липкими и заметно устают от работы. Шуточный герой помогает запомнить простую мысль: умыться, вытереть руки и только потом продолжать дела.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 и после рисования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очень знакомое слово сразу связывает текст с повседневной жизнью ребёнка. Оно помогает вспомнить главное действие — заботиться о чистоте каждый день.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вызывает понятный образ умывания и чистоты. Первокласснику легко представить, как руки становятся опрятными после простого и привычного действия.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завершает словарный ряд и подводит к выводу всего произведения. Оно легко запоминается, потому что связано с полезной привычкой и хорошим самочувствием.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ясно и наглядно, поэтому его легко запомнить и повторить. Оно помогает увидеть разницу между неопрятностью героя и аккуратным поведением.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выражения легко запомнить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произведение учит аккуратности и вниманию к себе. Ребёнок понимает: простая привычка мыть руки помогает выглядеть опрятно и чувствовать себя увереннее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шуточный текст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текст показывает, что смешной герой может стать добрым примером наоборот. Когда читаешь такую историю, легче запомнить правило и захотеть поступать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первокласснику шаг за шагом понять маленькое шуточное произведение и увидеть его главную мысль.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работать с текстом на уроке чтения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очень короткий, поэтому ребёнок не устаёт при чтении и легко удерживает внимание от начала до конца. Это особенно удобно для первых уроков.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прозвище и знакомые слова делают чтение живым и интересным. Текст удобно читать вслух, обсуждать с классом и пересказывать своими словами.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ясен сразу: есть герой, есть его привычка и есть простой вывод о чистоте рук. Такой сюжет понятен без длинных объяснений.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подходит для первого класса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тексте мягкий и дружелюбный. Он не высмеивает героя обидно, а только показывает его неряшливость так, чтобы ребёнку было легко улыбнуться и задуматься.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тону поучение воспринимается спокойно и без напряжения. Младший школьник запоминает ситуацию, потому что смешной образ помогает лучше удержать правило о чистоте.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произведении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произведения «Замарашка рук не мыл...»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ежедневное правило герой всё равно не выполняет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легко забыть о привычке, которая должна быть обычной частью дня. Так ребёнок видит разницу между правильным и неправильным поведением.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вывод из большой пользы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домой после двора, снимает куртку и замечает, что ладони стали пыльными. Он идёт к умывальнику, и обычное действие превращается в полезную привычку, которая делает день чище и спокойнее.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Умыться после прогулки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рисования, игры и чтения ребёнок убирает вещи и следит за собой. История о Замарашке напоминает, что чистота нужна не только для внешнего вида, но и для привычки жить аккуратно.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каждом дне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первоклассник вспоминает героя из шуточного текста и улыбается. Он идёт мыть руки, потому что понимает: аккуратность начинается с маленького, но очень важного действия перед едой.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перед обедом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«Замарашка рук не мыл…» напоминает первокласснику о простой и важной привычке. Чистые руки, аккуратность и внимание к себе делают жизнь здоровее, удобнее и приятнее.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 смысл произведения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2026-05-23T23:38:53Z</dcterms:created>
  <dcterms:modified xsi:type="dcterms:W3CDTF">2026-05-23T23:38:53Z</dcterms:modified>
</cp:coreProperties>
</file>