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презентации: подцарство одноклеточные животные, или простейшие
</a:t>
            </a:r>
            <a:endParaRPr lang="en-US" sz="3122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строение, жизнедеятельность и роль одноклеточных животных.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простейшие: исторический и научный контекст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— это одноклеточные эукариоты, насчитывающие более 70 000 видов. Они обитают в воде, почве или внутри других организмов. Их изучение помогает понять клеточное строение и особенности биологических процессов.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одноклеточных животных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энергией клетки. Пищеварительные вакуоли перерабатывают питательные вещества, а сократительные вакуоли поддерживают водный баланс, удаляя излишки жидкости.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для энергии и питания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простейших встречаются различные модификации клеточных структур в зависимости от среды обитания и образа жизни, что повышает их адаптационные возможности.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 клеток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простейших содержит ядро, регулирующее все жизненные процессы. Это главная часть, обеспечивающая передачу наследственной информации и координацию работы органоидов.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как центр управления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простейших от многоклеточных организмов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жизненные функции у простейших выполняет одна клетка, включая питание, движение и размножение, что обеспечивает автономность и мобильность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многоклеточных, у простейших отсутствуют специализированные ткани и органы, что даёт им гибкость для быстрого приспособления к изменяющимся условиям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простейших: основные группы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 имеют один или несколько жгутиков для движения и ориентации в пространстве, что делает их подвижными и эффективными в поиске пищи.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покрыты ресничками, которые обеспечивают не только передвижение, но и направляют пищу в клеточный рот — уникальная особенность этой группы.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передвигаются с помощью псевдоподий — временных выростов цитоплазмы, позволяющих захватывать пищу и менять форму тела.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(апикомплексы) лишены органов движения и ведут паразитический образ жизни с сложными жизненными циклами, включая смену хозяев.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Инфузории: особенности строения и жизнедеятельность
</a:t>
            </a:r>
            <a:endParaRPr lang="en-US" sz="2358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инфузорий покрыта короткими ресничками, которые синхронно двигаются. Они обеспечивают активное передвижение и создают потоки воды для захвата пищи.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как средство передвижения и питания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имеют два ядра: макронуклеус управляет метаболизмом и жизнедеятельностью, а микронуклеус участвует в половом размножении и передаче наследственной информации.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ядро и его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у разных групп простейших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органоиды движения и примеры представителей четырех групп простейших.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движения тесно связаны с образом жизни и окружающей средой простейших; споровики паразитичны и не имеют органов движения.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6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и паразитические формы простейших
</a:t>
            </a:r>
            <a:endParaRPr lang="en-US" sz="2906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простейшие, такие как вольвокс и эвглена зелёная, обитают в водных и влажных средах, активно питаются и двигаются независимо.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формы, включая трипаносому, лямблию и малярийного плазмодия, живут внутри других организмов, вызывая заболевания и адаптируясь к внутриклеточным условиям.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83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паразитических простейших
</a:t>
            </a:r>
            <a:endParaRPr lang="en-US" sz="2883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плазмодий: переход между хозяевами и стадиями развития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Жгутиковые: основные черты и примеры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сочетает признаки растений и животных, используя хлоропласты для фотосинтеза и одновременно способна поглощать органические вещества, что обеспечивает выживание в разных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эвглены зелёной к фотосинтезу и гетеротрофии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эвглены есть стигма — светочувствительный орган, помогающий ориентироваться и двигаться к освещённым зонам, что повышает эффективность фотосинтеза и выживания.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светочувствительного глазка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Саркодовые: особенности и жизненные процессы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передвигаются с помощью псевдоподий — временных выростов клеточной мембраны, меняющих форму клетки. Этот способ обеспечивает активное захватывание пищи и перемещение в окружающей среде.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 — типичный представитель саркодовых. Она питается методом фагоцитоза, окружая пищу псевдоподиями. В неблагоприятных условиях амёба образует цисту, что защищает её от внешних воздействий.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Апикомплексы: паразиты и опасность для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Апикомплексы — группа одноклеточных паразитов, лишённых органоидов движения. Они вызывают серьёзные заболевания, например, малярию, затрагивая здоровье миллионов людей по всему миру.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малярийного плазмодия включает два хозяина: человека и комара рода Anopheles. В каждом из них происходит развитие разных стадий простейшего, что способствует его распространению и выживанию.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простейших: формы и примеры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простейших, например у инфузорий, существует конъюгация — процесс обмена генетическим материалом между клетками. Это половое размножение повышает генетическое разнообразие вида.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— митотическое деление, приводящее к точному копированию клетки. Иногда встречается множественное деление, или шизогония, при котором образуется множество дочерних клеток.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простейших: способы и отличия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простейшие питаются с помощью фагоцитоза, захватывая бактерии и мелкие частицы. Инфузории фильтруют воду, улавливая питательные вещества с помощью ресничек.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Гетеротрофное питание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способна к фотосинтезу благодаря хлоропластам, но при недостатке света использует органические вещества. Такая пластичность позволяет выживать в разных условиях.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Автотрофное питание и смешанные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простейших: особенности процесса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у простейших происходит путём диффузии через всю поверхность тела, что обеспечивает поступление кислорода и удаление углекислого газа без специализированных органов.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дыхания эффективен из-за малого размера организма и высокого соотношения площади поверхности к объёму, что позволяет быстро обмениваться газами с окружающей средой.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осуществляется в водной среде, где концентрации кислорода достаточно для поддержания жизнедеятельности простейших в их естественной среде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выделения у простейших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 — главный орган выделения у многих пресноводных простейших. Они регулярно собирают избыток воды и выводят её наружу, предотвращая разрыв клетки от давления.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морских или паразитических форм роль сократительных вакуолей снижается, так как осмотические условия окружающей среды менее экстремальны, что влияет на структуру системы выделения.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простейших в природе и для человека
</a:t>
            </a:r>
            <a:endParaRPr lang="en-US" sz="273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служат важным звеном в пищевых цепях, питаясь бактериями и сами являясь пищей для мелких водных животных. Это обеспечивает поддержание баланса в экосистемах и способствует переработке органики.
</a:t>
            </a:r>
            <a:endParaRPr lang="en-US" sz="1189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пища в пищевых цепях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простейшие вызывают серьёзные заболевания — малярию, амёбиаз и трипаносомоз. Они оказывают значительное влияние на здоровье человека и требуют изучения для разработки методов профилактики и лечения.
</a:t>
            </a:r>
            <a:endParaRPr lang="en-US" sz="1172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болезни человека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участвуют в разложении органических веществ, ускоряя процессы разложения и обеспечивая циркуляцию питательных веществ, что способствует поддержанию здоровья водоёмов и почв.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 очищение среды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простейших к окружающей среде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простейших развили жгутики, реснички или псевдоподии для эффективного передвижения и поиска пищи в различных средах.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движения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адаптировались к паразитическому образу жизни, развивая специальные механизмы проникновения и выживания внутри хозяина.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паразитизму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деление и размножение позволяют простейшим оперативно реагировать на изменения среды и занимать новые экологические ниши.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размножения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формируют цисты для защиты в неблагоприятных условиях, таких как засуха или нехватка пищи, что помогает сохранять жизнеспособность.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цист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простейших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и электронная микроскопия позволяют подробно изучать строение клеток простейших, наблюдать процессы движения, питания и деления в живом состоянии.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включают окрашивание для выявления органоидов и использование молекулярных технологий, что расширяет знания о генетике и биохимии этих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Выводы: значение простейших в биологии и экосистемах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играют ключевую роль в биологических процессах и экосистемах, помогая понять клеточные функции и влияя на здоровье человека. Их изучение расширяет наши горизонты в науке и охране природы.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2026-05-09T15:26:34Z</dcterms:created>
  <dcterms:modified xsi:type="dcterms:W3CDTF">2026-05-09T15:26:34Z</dcterms:modified>
</cp:coreProperties>
</file>