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Вегетативное размножение покрытосеменных растений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обеспечивает быстрое размножение и сохранение качеств растений.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покрытосеменные растения и их роль в природе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крупнейшая группа растений, благодаря цветкам и плодам. Они важны для экосистем и поддерживают жизнь, используя в том числе вегетативное размножение.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вегетативное размножение?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— способ образования новых растений из частей взрослого, таких как корни, стебли или листья. Потомки являются полными генетическими копиями материнского растения.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широко распространён среди покрытосеменных, особенно культурных и диких видов, обеспечивая быстрое и надёжное размножение без семян.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вегетативного размножения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увеличение численности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позволяет обходиться без семян, быстро создавая большое количество новых особей. Это ускоряет заселение территорий и высадку культур.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ценных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полностью повторяют хозяйственно важные свойства материнского растения, что особенно ценно в садоводстве и сельском хозяйстве.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повреждений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способствует быстрому восстановлению растений после травм или неблагоприятных условий, обеспечивая устойчивость популяций.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органы-источники вегетативного размножения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Горизонтально растущие подземные стебли с запасом питательных веществ, как у ландыша и пырея.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Утолщённые побеги с запасом крахмала, например, у картофеля, обеспечивающие выживание и развитие новых растений.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Многослойные защитные чешуи с запасом питательных веществ, характерные для лука и тюльпана.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побеги, которые образуют корни и новые растения, например, у земляники.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87143"/>
            <a:ext cx="4873500" cy="18920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вегетативных органов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примеры, функции и особенности корневищ, клубней, луковиц и усов у разных растений.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органы служат для эффективного размножения и выживания растений.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ботаники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побегами у покрытосеменных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у земляники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Горизонтальные побеги, которые укореняются и дают новые растения. Это позволяет быстро расширять территорию и поддерживать популяцию.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Отводки у смородины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Пригибание ветки к почве вызывает образование корней и нового растения, что облегчает естественное размножение без семян.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Черенки у фикуса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Отрезанные части побегов способны укореняться самостоятельно, что часто используют в садоводстве для размножения декоративных культур.
</a:t>
            </a:r>
            <a:endParaRPr lang="en-US" sz="10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Листовое размножение у покрытосеменных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бриофиллюма на листьях формируются почки, из которых развиваются молодые растения после отделения от материнского листа.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Фиалки способны образовывать детки на поверхности листьев, которые затем укореняются в почве отдельно.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бегоний на листовых пластинах образуются почки, превращающиеся в самостоятельные растения при отделении.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размножения эффективен при подходящих условиях, позволяя быстро увеличивать численность особей.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вегетативного размножения растений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формирования нового растения из вегетативных органов.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вегетативного размножения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увеличение численности и стабильное сохранение признаков позволяют эффективно выращивать растения без участия опылителей.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идентичность растений снижает адаптивность и повышает уязвимость к вредителям и заболеваниям.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вегетативного размножения в природе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одуванчика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быстро занимает открытые территории, используя вегетативное размножение для формирования обширных колоний на лугах и полях.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Клоновые рощи осины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Осина размножается корневыми отпрысками, создавая большие клоновые лесные массивы, что помогает экосистемам восстанавливаться после повреждений.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зарослей тростника и осота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Тростник и осот формируют плотные заросли благодаря интенсивному вегетативному размножению, что позволяет им успешно конкурировать за ресурсы.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человеком: сельское хозяйство и садоводство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размножение культурных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широко применяется для разведения картофеля, земляники и винограда. Этот метод обеспечивает быстрое получение большого количества одинаковых по качеству растений.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ценности и качества 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вегетативного способа позволяет сохранять сортовые характеристики и повышать устойчивость к болезням, что важно для плодородия и товарности урожая.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и семенное размножение: соотношение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сельскохозяйственных культур размножается вегетативно, что ускоряет получение урожая и гарантирует стабильное качество.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Превалирование вегетативного размножения обусловлено его эффективностью в контроле признаков растений и быстродействии в сельском хозяйстве.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ФАО, 2022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среды на результат размножения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оказывает значительное влияние: оптимальные условия ускоряют укоренение, тогда как экстремальные температуры могут замедлить рост новых побегов.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почвы является ключевым фактором, обеспечивающим жизнеспособность вегетативных органов и успешное развитие корней.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почвы влияет на доступность питательных веществ, что влияет на общую успешность размножения и адаптацию новых растений к окружению.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микроклонального размножения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Лабораторное размножение без болезней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микроклонального размножения позволяет выращивать здоровые, свободные от патогенов растения в стерильных условиях. Это особенно важно для коммерческого производства картофеля и орхидей.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агробизнесе и селекции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используется для массового воспроизводства банана и клубники, что сокращает время выращивания и улучшает стабильность сортовых признаков в сельском хозяйстве.
</a:t>
            </a:r>
            <a:endParaRPr lang="en-US" sz="11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вегетативного размножения и их особенности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связь растений с их вегетативными органами и особенностями, важными для агрономической практики.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размножения зависит от биологических особенностей растения и требований к урожаю.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Агрономические справочники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восстановление природы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способствует быстрому восстановлению растительного покрова после пожаров и вырубок, минимизируя эрозию почвы и сохраняя биологическое разнообразие.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и отпрыски укрепляют грунт, предотвращая ухудшение качества почвы и поддерживая экологическую стабильность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идентичность: выгоды и опасности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однородность потомков обеспечивается сохранением необходимых характеристик и упрощает селекционную работу.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генетического разнообразия снижает устойчивость популяций к вредителям и болезням и увеличивает риски массовых потерь.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долгосрочной стабильности важно поддерживать баланс между вегетативным размножением и размножением через семена.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«Пандо» демонстрирует долговечность и масштабность вегетативного размножения в природе.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экологов США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80 000 лет
</a:t>
            </a:r>
            <a:endParaRPr lang="en-US" sz="6891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клональной популяции осины «Пандо», являющейся самым крупным живым организмом с вегетативным размножением.
</a:t>
            </a:r>
            <a:endParaRPr lang="en-US" sz="199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вегетативного размножения для растений и человека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покрытосеменных ускоряет восстановление экосистем и поддерживает качество сельскохозяйственных культур, что требует внимательного сочетания с генетическим разнообразием для устойчивого развития.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2026-05-08T16:39:43Z</dcterms:created>
  <dcterms:modified xsi:type="dcterms:W3CDTF">2026-05-08T16:39:43Z</dcterms:modified>
</cp:coreProperties>
</file>