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Глаголы, используемые для передачи чужой речи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ключевых глаголов для передачи чужой речи в английском 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глаголов передачи речи в 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передачи чужой речи важны для точного выражения мыслей и эмоций в диалогах и текстах. Они помогают школьникам писать сочинения и участвовать в диалогах более выразительно и грамотно.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reporting verbs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reporting verbs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Reporting verbs — это глаголы, которые показывают, как информация передаётся от одного человека другому. Они помогают строить прямую и косвенную речь.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reporting verbs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глаголам этой группы относятся say, tell, ask, reply и mention. Они позволяют точно передать реплики и вопросы в разговоре.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reporting verbs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употребляемые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Say, tell и ask — самые распространённые глаголы для передачи чужой речи. Их легко использовать в разных ситуациях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типами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актуальны как для прямых, так и для косвенных вопросов и ответов, что делает их основой для построения диалогов.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say и tell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используется без указания собеседника: She said, 'Hello.' Важно знать, что say никогда не требует прямого дополнения.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Ученикам важно запомнить эти различия, чтобы правильно строить предложения как в устной, так и в письменной речи.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всегда требует упоминания адресата: She told me the news. Без указания лица tell будет ошибочно применён.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Reporting verbs для передачи вопросов: ask и inquire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глагола обычно сопровождаются косвенной речью, что требует изменений в структуре предложения.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— наиболее используемый глагол для вопросов в разговорной речи. Например: He asked if I was ready.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Inquire встречается в более официальных контекстах и придаёт речи формальность: The teacher inquired about our project.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этих различий помогает школьникам правильно применять глаголы в зависимости от ситуации.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для ответов: reply и answer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при письменных и устных ответах, подчёркивает формальность: She replied that she was late.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Reply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применяется в устной речи и телефонных разговорах: He answered that he would come later.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глагола обозначают реакцию на вопрос, но используются в разных ситуациях для точной передачи смысла.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Admit и deny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Admit используется, когда кто-то признаёт факт, а deny — когда отрицает. Пример: He admitted his mistake; She denied the accusation.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Exclaim и whisper
</a:t>
            </a:r>
            <a:pPr algn="l" indent="0" marL="0">
              <a:lnSpc>
                <a:spcPct val="130039"/>
              </a:lnSpc>
              <a:buNone/>
            </a:pPr>
            <a:r>
              <a:rPr lang="en-US" sz="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Exclaim отражает восклицания с эмоциями, whisper — тихий, шёпотный голос. Они добавляют окраску в речь, передавая настроение говорящего.
</a:t>
            </a:r>
            <a:endParaRPr lang="en-US" sz="1288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Shout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Shout выражает крик или громкую речь, часто с целью привлечь внимание или выразить сильные эмоции.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для эмоций и мнений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suggest, advise и recommend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 может сочетаться с инфинитивом или герундием, придавая рекомендации гибкость в построении.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Suggest используется без указания адресата и часто с герундием: He suggested going home.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Advise требует точного указания получателя совета: She advised me to study regularly.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частоты употребления, 2023, учебные материалы для 8 класса
</a:t>
            </a:r>
            <a:endParaRPr lang="en-US" sz="956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reporting verbs в текстах для подростков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say и tell встречаются наиболее часто в учебниках и рассказах, облегчая понимание чужой речи.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и tell доминируют, обеспечивая основу для построения диалогов и пересказа.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применять предлоги правильно для передачи точных отношений между участниками беседы и избегать грамматических ошибок.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Complain to выражает жалобу или недовольство по отношению к адресату, акцентируя на эмоциях говорящего.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to подразумевает более непринуждённый, дружеский диалог между людьми в повседневных ситуациях.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speak to часто используется, чтобы подчеркнуть официальный или серьёзный характер разговора с конкретным собеседником.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Reporting verbs с предлогами и их смысловые оттенки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Reporting verbs и изменение структуры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от прямой речи к косвенной с использованием reporting verbs необходимо изменять местоимения, времена глаголов и порядок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предложение She said, 'I am busy.' преобразуется в косвенную речь как She said that she was busy, меняя время и местоимение.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217137"/>
            <a:ext cx="4534800" cy="24007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английской грамматике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сравнение reporting verbs с примерами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reporting verbs по значению, структуре и примерам употребления.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используется для передачи слов без адресата, Tell требует указания объекта, Ask вводит косвенные вопросы.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Reporting verbs в прямой и косвенной речи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 удаляются, а структура предложения меняется, чтобы сохранить смысл без дословного цитирования.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прямой речи reporting verbs сопровождаются дословными цитатами в кавычках или после двоеточия, сохраняя оригинальную форму высказывания.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косвенной речи происходит backshift времени: настоящие меняются на прошедшие, местоимения адаптируются под новый контекст.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He said, 'I am tired.' → He said that he was tired — изменение грамматических форм и порядка слов.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литературе глаголы say, ask и tell обеспечивают естественную передачу диалогов и характеров персонажей.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фильмах и книгах часто встречаются promise и подобные reporting verbs, которые передают обещания и обязательства персонажей.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remark и insist применяются для выражения замечаний и настойчивости, подчёркивая эмоциональные оттенки речи героев.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reporting verbs из литературы и кино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say и tell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забывают, что tell требует наличия адресата, тогда как say — нет. Например, неправильно: She told that... вместо She told me that...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 слов после suggest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suggest обычно следует герундий или союз that, а не инфинитив. Ошибка часто встречается в письменной речи школьников.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использование времен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передачи косвенной речи многие забывают про backshift времени после reporting verbs, что приводит к грамматическим ошибкам в сочинениях.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reporting verbs
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школьных сочинений показывают, что грамотное использование разнообразных reporting verbs повышает уровень текста.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придать текстам стилистическое разнообразие и точнее передать намерения автора или персонажей.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появляются более эмоционально окрашенные или формальные reporting verbs: remark, admit, argue для глубины выражения.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чаще используются простые и привычные глаголы: say, tell, ask для нейтральной и быстрой передачи информации.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употреблении reporting verbs в устной и письменной речи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reporting verbs: explain, mention, add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применяется для разъяснения информации и требует прямого дополнения, зачастую с that: He explained that...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служит для добавления новой информации или комментария и часто сопровождается расширительными фразами в тексте.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Mention употребляется для короткого упоминания без детального раскрытия, обычно в простой конструкции: She mentioned the event.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45253"/>
            <a:ext cx="5019900" cy="32599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1000" y="232200"/>
            <a:ext cx="83277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точного выбора reporting verb в английской речи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89800" y="1459725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намерений и эмоций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выбор reporting verb помогает отразить интонацию и отношение говорящего, что способствует лучшему пониманию смысла высказывания.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89800" y="3050850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детализация диалогов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пособиях выделено свыше 25 глаголов, позволяющих варьировать речь и избегать монотонности в диалогах и текстах.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reporting verbs в изучении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использование reporting verbs усиливает коммуникативные навыки, помогает передавать эмоции и интонации, а также улучшает понимание прочитанного и услышанного школьниками среднего звена.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2026-05-07T04:37:27Z</dcterms:created>
  <dcterms:modified xsi:type="dcterms:W3CDTF">2026-05-07T04:37:27Z</dcterms:modified>
</cp:coreProperties>
</file>