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лесная сказка о страхе, заботе и доброте.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М. Цыферов. «Маленькие сказки». «Лосёнок»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Цыферов писал для детей коротко, ясно и очень по-доброму. Его сказки похожи на наблюдения за природой: в них звери чувствуют, боятся и радуются почти как люди.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говорить тихо и понятно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«Маленькие сказки»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Цыферова нет громких приключений и сложных поворотов. Зато есть мягкий юмор, спокойный ритм и внимание к самым простым, но важным поступкам.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история учит замечать того, кому нужна поддержка. Автор показывает: не смеяться над неловкостью, а помочь и подождать — значит поступить по-настоящему хорошо.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короткие истории о природе, зверях и добром отношении к слабому. В них мало событий, зато много тихого настроения и очень тёплого взгляда на мир.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первыми шагами, робостью и доверием. Для иллюстрации подойдёт маленький лосёнок среди деревьев — беззащитный, но очень милый.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Лосёнок — главный герой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Лосёнок в сказке маленький, осторожный и очень трогательный. Он сразу вызывает сочувствие: вокруг большой лес, а сам он ещё совсем не уверен в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выглядит мир сказки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не кажется страшным. Он живёт спокойно, будто большой добрый дом, где каждый шорох слышен особенно ясно.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движения и тишина в лесу становятся важными деталями. Всё вокруг помогает почувствовать, что мир природы живой и внимательный.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природа не торопится и не шумит. Она словно учит смотреть внимательно, бережно относиться к слабому и замечать добро.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страх героя сменяется спокойствием благодаря заботе.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доброта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маленькие поступки выглядят тихими, но именно они создают доверие. Когда рядом есть забота, страх становится меньше, а герой чувствует опору.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 сказке проявляется не в больших словах, а в простых делах: не торопить, не пугать, помочь и дать слабому почувствовать себя в безопасности.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Цыферов показывает, что добро действует мягко, но очень сильно. Оно не спорит со страхом, а просто помогает его пережить и победить.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в сказке выглядит тихим и очень естественным. Здесь нет подвига ради похвалы, зато есть маленькая победа над собой и своими страхами.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постепенно начинает верить, что он справится. Для маленького существа это почти чудо, ведь уверенность рождается из доброго отношения и поддержки.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Лосёнок учится не только осторожно ступать по лесу, но и справляться с тревогой. Это важный шаг: стать смелее внутри, а не только снаружи.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Звери, похожие на собеседников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Цыферова животные не просто живут в лесу — они будто умеют слушать и отвечать без слов. Поэтому маленькому читателю легко поверить в их чувства и переживания. На рисунке хорошо смотрятся мягкие взгляды, спокойные позы и добрые мордочки.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сцена с тёплым 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звери помогают передать настроение леса: осторожное, тихое, но совсем не мрачное. Они выглядят так, будто готовы поддержать маленького героя. Иллюстрация может показать дружелюбных лесных жителей, чтобы сразу возникло ощущение уюта и доверия.
</a:t>
            </a:r>
            <a:endParaRPr lang="en-US" sz="9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выбирает мягкий ритм и добрые повторы. Благодаря этому важные моменты сюжета запоминаются быстро и без усилия.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тяжёлых или длинных фраз. Короткие предложения делают чтение вслух спокойным, ясным и удобным даже для младших школьников.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 Цыферова простой и очень тёплый. Слова подобраны так, чтобы ребёнок легко понимал их и слышал в тексте ласковую интонацию.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тихо, но выразительно. Он создаёт ощущение, будто сказку рассказывают рядом с тобой — спокойно, бережно и очень по-доброму.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спокойствие леса. Сказка не спешит, а мягко вводит в мир маленького героя, где всё звучит приглушённо и доброжелательно.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чуда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спокойствии появляется лёгкое ожидание: вот-вот произойдёт что-то доброе и важное. Читатель начинает внимательно слушать каждую деталь, словно в лесу.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уютное чувство доверия. История звучит как добрый разговор перед сном: тихо, ласково и так, что становится немного светлее на душе.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снимает страх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забота помогает маленькому герою успокоиться и почувствовать себя увереннее.
</a:t>
            </a:r>
            <a:endParaRPr lang="en-US" sz="10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близка детям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никто не высмеивает слабость. Напротив, ошибка или растерянность не делают героя плохим, а помогают увидеть, как важны терпение, внимание и добрые слова со стороны других.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 или более сильных друзей помогает лосёнку стать увереннее. Для младших школьников это особенно близко, потому что им тоже важно чувствовать рядом спокойствие и одобрение.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Лосёнок похож на самого младшего читателя: он не сразу понимает, что делать, может смущаться и бояться. Такое состояние знакомо детям, поэтому герой кажется им очень живым и понятным.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испытывает страх и растерянность. Он смотрит на мир настороженно, будто всё вокруг слишком большое и незнакомое. Эти чувства переданы просто и понятно.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приходит облегчение, а потом и радость. Лосёнок начинает доверять миру. Такой переход от тревоги к спокойствию делает сказку очень тёплой и ясной.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построена сказка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маленький лосёнок, и сразу становится ясно: перед нами тихая история о лесном малыше, который только знакомится с большим миром.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тревожится, пугается и ищет опору. Напряжение держится недолго, потому что в центре сказки не приключение, а заботливое отношение к слабому.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Лосёнок успокаивается, и сюжет приходит к доброму завершению. История оставляет после себя ясное чувство: страх можно преодолеть, если рядом есть доброта.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без нотаций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смысл через поведение героев. Так сказка учит мягко, без приказов и назиданий, а это особенно легко воспринимается младшими школьниками.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Цыферов не объясняет мораль напрямую. Он показывает событие, из которого сам собой вырастает вывод: добрый поступок помогает сильнее, чем громкие слова.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здесь не длинное объяснение, а простой пример. Один заботливый жест меняет настроение героя и делает историю по-настоящему убедительной.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5826" y="3135466"/>
            <a:ext cx="157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в тексте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Спокойная, ласковая интонация создаёт ощущение доверия. Текст звучит так, будто добрый взрослый тихо рассказывает историю малышу.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слова помогают почувствовать нежность к герою. Они делают лосёнка особенно трогательным и подчёркивают доброжелательное отношение автора.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сказке работают как тихий ритм. Они помогают лучше запомнить события и делают чтение плавным, как спокойный шаг по лесу.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паузы создают тишину и ожидание. Благодаря им лесной мир кажется живым, а настроение истории — особенно уютным и задумчивым.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истории Цыферова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в большом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Цыферова в центре оказывается маленький зверёк, которому нужно разобраться в себе и в окружающем мире. Так читатель сразу чувствует его уязвимость и очарование.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черта таких историй — тихая доброта. В них важны дружба, забота и умение заметить того, кому страшно или неловко. Поэтому сказки легко узнаются по настроению.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сказки сегодня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замечать слабого и не проходить мимо. Это важный урок чуткости, который нужен и в школе, и в повседневной жизни.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говорить с детьми о страхе простыми словами. Ребёнок видит, что бояться не стыдно, а тревога становится меньше, когда рядом есть поддержка.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ценность спокойной помощи. Не обязательно совершать что-то большое: иногда достаточно подождать, поддержать и сказать доброе слово.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сказки делают мир немного теплее. Они напоминают, что доброта не стареет и всегда помогает людям понимать друг друга лучше.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история с большим сердцем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«Лосёнок» — это тихая сказка о страхе, заботе и первых шагах к смелости. Она запоминается простотой, ласковым тоном и очень светлым чувством после чтения.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2026-05-24T04:11:41Z</dcterms:created>
  <dcterms:modified xsi:type="dcterms:W3CDTF">2026-05-24T04:11:41Z</dcterms:modified>
</cp:coreProperties>
</file>