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tg x = a: тема урока и основные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Тригонометрия: уравнение tg x = a и его общее решение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уравнение важно в школьной тригонометрии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tg x = a соединяет формулу, график и периодичность функции. Оно помогает уверенно решать тригонометрические задания, видеть связь между алгеброй и геометрией и готовиться к экзаменационным задачам ЕГЭ без лишних догадок.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тангенса и область его определения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функция не определена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x = π/2 + πk, k ∈ Z, исключаются из области определения, потому что в них cos x = 0. Именно там у графика возникают вертикальные асимптоты.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тангенса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 x определяют как отношение sin x к cos x. Это определение сразу показывает, что значение функции зависит от существования знаменателя и его отличия от нуля.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 промежутках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промежутке между асимптотами функция tg x непрерывна и строго возрастает. Поэтому на таком участке уравнение tg x = a имеет не более одного решения.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возрастание и разрыв по асимптотам делают тангенс удобным для аналитического решения. Достаточно найти одно значение угла и затем учесть периодичность.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tg x и смысл уравнения tg x = a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tg x состоит из отдельных ветвей, расположенных между вертикальными асимптотами. Каждая ветвь повторяет общую форму и смещается по оси x на 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к следующей ветви точка пересечения возникает снова, но уже на расстоянии π от предыдущей. Так формируется бесконечная последовательность корней.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полезно отметить оси координат, асимптоты, уровень a и точку пересечения. Такая иллюстрация помогает связать формулу с поведением графика.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прямой y = a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прямая y = a пересекает каждую ветвь ровно один раз. Поэтому на каждом промежутке длины π появляется ровно одно решение уравнения.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 tg x = a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 распознавания вида уравнения до записи общего ответа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0245" y="1574575"/>
            <a:ext cx="2637859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уравнения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действительное a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 — любое действительное число, уравнение tg x = a имеет бесконечно много решений. Ограничений на сам параметр a здесь нет, что отличает это уравнение от некоторых других тригонометрических случаев.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на промежутке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промежутке длины π функция tg x строго возрастает, поэтому график пересекает прямую y = a ровно один раз. Это гарантирует единственность решения внутри каждого такого участка.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решение находят через арктангенс: x₀ = arctg a. Затем записывают общий ответ: x = arctg a + πk, k ∈ Z. Эта запись охватывает все корни.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параметра k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k перечисляет все повторяющиеся решения, получающиеся при сдвиге на π. Именно он превращает одно найденное значение в бесконечную последовательность ответов.
</a:t>
            </a:r>
            <a:endParaRPr lang="en-US" sz="9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случаи: a = 0, a &gt; 0, a &lt; 0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7125" y="172961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0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0 получаем tg x = 0, поэтому решения имеют вид x = πk, k ∈ Z. Это соответствует точкам пересечения графика с осью x.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112500" y="1729615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a главное значение arctg a лежит в интервале (0; π/2). Угол находится в I четверти, а общий ответ всё равно записывается с шагом 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7125" y="297814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&lt; 0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a значение arctg a находится в интервале (−π/2; 0). Оно задаёт угол ниже оси Ox, но формула общего решения не меняется.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арктангенса из школьного курса тригонометрии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главное значение arctg a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опорных значений удобно запоминать как симметричную последовательность вокруг нуля.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a, тем больше arctg a; зависимость монотонна и сохраняет симметрию относительно начала координат.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тангенса, которые нужно знать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значения равны 0, 1/√3, 1 и √3. Если число a совпадает с одной из этих величин, решение можно записать без дополнительных преобразований.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без 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быстрых ответов важно помнить значения тангенса для 0, π/6, π/4 и π/3. Эти углы часто встречаются в задачах и позволяют сразу узнать главное значение.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таблицы недостаточно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не относится к стандартным значениям, ответ оставляют в общем виде: x = arctg a + πk, k ∈ Z. Это универсальная запись для любого случая.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тангенса и арктангенса из школьного курса алгебры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уравнения tg x = a и их 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для самых частых стандартных значений и соответствующих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уравнения решаются мгновенно: нужно распознать табличное значение и добавить период π. Это основной приём для типовых задач.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тангенса на единичной окружности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 окружности можно представить как луч, выходящий из начала координат и проходящий через точку на единичной окружности. Координаты этой точки позволяют увидеть, как связаны синус и косинус, а их отношение сразу даёт значение тангенса.
</a:t>
            </a:r>
            <a:endParaRPr lang="en-US" sz="743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задаёт значение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точки на окружности абсцисса не равна нулю, то тангенс выражается как y/x. На рисунке удобно показать две проекции точки на оси: вертикальная координата отвечает за числитель, горизонтальная — за знаменатель.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и отношение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луча на π радиан мы попадаем в противоположную точку окружности, но отношение y/x не меняется. Поэтому все решения уравнения tg x = a повторяются через πk и образуют бесконечную цепочку.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π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решений бесконечно много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тангенса повторяется через π, поэтому одно и то же значение возникает снова после каждого такого сдвига.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решение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действительного a находится главное значение arctg a, которое задаёт одну точку пересечения с графиком.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найденному углу прибавляют πk, и получаются все остальные решения без пропусков.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вывод по формуле x = arctg a + πk; пример для a = 1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 соседних промежутках длины 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примера взято уравнение tg x = 1: на каждом соседнем промежутке появляется один корень, а его значение каждый раз сдвигается на π.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подтверждает равномерный шаг между решениями: одно и то же уравнение даёт последовательность корней, отличающихся на π.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уравнения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записывают только главное значение арктангенса и забывают добавить параметр πk. Тогда ответ оказывается неполным, хотя именно периодичность тангенса порождает все остальные корни.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области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 о точках x = π/2 + πk, где тангенс не определён. Если найденное значение совпадает с одной из них, его нужно исключить из ответа.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со 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при определении четверти, особенно для отрицательных значений. Полезно сверяться с таблицей знаков и помнить, что arctg a лежит между −π/2 и π/2.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аргумент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a подставляют не в тангенс, а в арктангенс, из-за чего путают исходное уравнение и результат. Нужно сначала найти угол, а затем записать все его повторения.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 записанный ответ стоит подставить в исходное уравнение. Такая проверка быстро выявляет лишние или пропущенные корни и помогает избежать формальных неточностей.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подстановке ответа в уравнение tg x = a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решения с табличными значениями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x = 1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значения 1 удобно вспомнить угол π/4, потому что tg(π/4) = 1. Поэтому общее решение записывается как x = π/4 + πk, k ∈ Z, без дополнительных преобразований.
</a:t>
            </a:r>
            <a:endParaRPr lang="en-US" sz="104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x = 1/√3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1/√3 связано с углом π/6. Отсюда ответ имеет вид x = π/6 + πk, k ∈ Z, а повторение через π подтверждает правильность общего решения.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x = -√3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Числу −√3 соответствует угол −π/3, так как tg(−π/3) = −√3. После этого сразу получаем весь набор решений: x = −π/3 + πk, k ∈ Z.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свойства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объединяет определение, область допустимых значений и общую формулу решения уравнения tg x = a.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сведения сводятся к одной схеме: тангенс определён не всегда, но само уравнение решается для любого действительного a.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начала анализа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Уравнения, сводящиеся к tg x = a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исходное уравнение приводят к более простому виду, где тангенс остаётся в одной части записи. Это позволяет выделить стандартную форму tg(f(x)) = a.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внутреннюю функцию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находят значения аргумента: f(x) = arctg a + πk. Именно здесь появляется общий принцип для всех подобных задач, независимо от исходного вида уравнения.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ограничения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обязательно учитывают знаменатели, корни и допустимые значения аргумента. Иначе в ответ могут попасть лишние решения, не подходящие к исходной записи.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подстановка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шаг — подставить найденные значения обратно в исходное уравнение. Это особенно важно в более сложных заданиях, где преобразования могли изменить область допустимых значений.
</a:t>
            </a:r>
            <a:endParaRPr lang="en-US" sz="11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тригонометрических функций из школьного курса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уравнений sin x = a, cos x = a и tg x = a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сравнивается не само значение корня, а шаг повторения решений. Для тангенса он вдвое меньше, чем для синуса и косинуса.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даёт более компактную запись ответов: период повторения корней равен π, тогда как у синуса и косинуса он связан с 2π.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формула, которая решает всю тему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tg x = a решается для любого действительного a и сводится к одной формуле: x = arctg a + πk, k ∈ Z. Достаточно помнить область определения, период и проверку ответа.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2026-05-31T02:03:20Z</dcterms:created>
  <dcterms:modified xsi:type="dcterms:W3CDTF">2026-05-31T02:03:20Z</dcterms:modified>
</cp:coreProperties>
</file>