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животных: ключевые темы и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важная часть природы, разнообразные и незаменимые спутники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 планеты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насчитывается свыше 1,5 миллиона видов животных, обитающих во всех природных зонах. Они поддерживают экосистемы, участвуют в опылении, разложении органики и имеют важное значение для человека и культуры.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позвоночные и беспозвоночные
</a:t>
            </a:r>
            <a:endParaRPr lang="en-US" sz="210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самая многочисленная группа, включая насекомых, моллюсков, червей, паукообразных и других, без костного скелета.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категории охватывают огромное разнообразие форм жизни, каждая со своими приспособлениями к окружающей среде.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две группы: позвоночные с внутренним скелетом и беспозвоночные без позвоночника, что определяет их анатомию и образ жизни.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относятся рыбы, земноводные, пресмыкающиеся, птицы и млекопитающие, отличающиеся наличием позвоночника и развитой нервной системой.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обитатели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самая многочисленная группа позвоночных, насчитывающая около 34 тысяч видов. Они дышат жабрами и обитают в пресных и солёных водах по всему миру.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переход к суше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живут как в воде, так и на суше. Примеры включают лягушек и саламандр, которые имеют кожу, способную поглощать влагу.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теплокровные с шерстью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включают около 6,4 тысячи видов. Они кормят детёнышей молоком и имеют сложные поведенческие особенности и высокоразвитую нервную систему.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пернатые жители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насчитывают около 11 тысяч видов, обладают перьями и клювами, способны к активному полёту и разнообразны по средам обитания.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позвоночных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самая многочисленная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включают более миллиона известных видов, от бабочек до жуков. Они играют важную роль в опылении и как пища для других животных.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мастера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клещи отличаются наличием восьми ног и сложным поведением. Пауки плетут сети для ловли добычи — важный элемент многих экосистем.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разнообразие 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сочетают в себе разнообразие форм — от улиток до кальмаров. Они широко распространены в морях и на суше, имеют мягкое тело и часто раковину.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водные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Ракообразные, такие как крабы и креветки, имеют твёрдый панцирь и важны в пищевых цепях морских и пресноводных экосистем.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среди беспозвоночных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животных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моря, океаны и реки, где живут рыбы, моллюски и водные млекопитающие, адаптированные к жизни под водой.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распространены от пустынь до лесов и гор, включая млекопитающих, птиц и насекомых, приспособленных к разным условиям климата.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 освоена птицами и летающими млекопитающими, такими как летучие мыши, способными к активному полёту на большие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животных по средам обитания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живут в воде, адаптируясь к её условиям, но наземные животные образуют разнообразные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водных видов отражает историческое происхождение животных в океанах и сложные адаптации к водной среде.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среде обитания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уток обеспечивают плавучесть и быстрое плавание по водной поверхности для поиска пищи.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пустынные животные мобильны ночью, чтобы избегать жары, сохраняя воду и энергии для выживания.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обладают густым мехом и толстым слоем подкожного жира для выживания в холодных арктических условиях.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оснащены жабрами, которые позволяют им эффективно дышать и получать кислород непосредственно из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Хамелеоны: мастера изменения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быстро менять окраску тела, чтобы сливаться с окружающей средой и избегать хищников, а также для сигнализации сородичам.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Зайцы-беляки: защита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зайцы меняют цвет шерсти на белый в зимний период, что помогает им быть незаметными на фоне снега и уменьшает риск нападения хищников.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защита: скунсы и ядовитые 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Скунсы выделяют неприятный запах для отпугивания врагов, а некоторые лягушки имеют ядовитые токсины, делая себя опасными при поедании.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коньки и иглы: природные маскировщики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напоминают водоросли и кораллы, что позволяет им избегать обнаружения хищниками и эффективно охотиться в своём морском окружении.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защита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0972" y="1013950"/>
            <a:ext cx="3949656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животных: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пищевые привычки разных животных, особенности строения зубов и пищеварительной системы, а также поведенческие адаптации к рациону.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питании отражают экологические ниши и адаптацию животных к доступным ресурсам среды.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круговорот веществ в природе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перерабатывают растительные остатки, улучшая структуру почвы и способствуя её обогащению питательными веществами для растений и других организмов.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травоядных животных, предотвращая перенаселение и способствуя балансу между различными видами в природе.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цветущие растения, обеспечивая их размножение и урожайность, что поддерживает разнообразие и стабильность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 помощью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играют ключевую роль в опылении цветов, перенося пыльцу с одного растения на другое. Благодаря им многие растения могут успешно размножаться и приносить плоды.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распространители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и другие птицы поедают ягоды и фрукты, а затем распространяют семена на большие расстояния. Это способствует расселению растений и обогащению растительного покрова.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растений для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используют ветви, листья и траву для создания гнёзд и укрытий. Такой способ помогает им защищаться от погодных условий и хищников.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и растений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 и необычные адаптации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уникальное яйцекладущее млекопитающее, обитающее в Австралии, обладающее клювом, как у утки, и способностью производить молоко для детёнышей.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— мексиканская саламандра, сохраняющая жабры всю жизнь и обладающая способностью к регенерации утраченных конечностей, что необычно для позвоночных.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Архар — горная овца Центральной Азии, которая адаптирована к суровому высокогорному климату и обладает крепким телосложением для лазания по скалистым склонам.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самый крупный организм, гепард — самый быстрый наземный зверь, а стриж способен непрерывно летать месяцы подряд, демонстрируя рекордные способности.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метров и 150 тонн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таковы размеры и масса голубого кита — крупнейшего животного на Земле, поражающего своим величием и мощью.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друзья — собаки и кошки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сопровождают людей тысячи лет, становясь не только компаньонами, но и помощниками в охране и терапии, укрепляя эмоциональные связи.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— источник пищевых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Овцы, коровы и козы поставляют мясо, молоко и шерсть, обеспечивая важные ресурсы для питания и производства одежды людей.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домашние животные задействованы в реабилитации и терапии, помогая людям справляться с физическими и психологическими проблемами.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— транспорт и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 лошади применяются для передвижения, работы на фермах и в сельском хозяйстве, что значительно облегчает труд человека.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животных в жизни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символике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символ силы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в разных культурах ассоциируется с властью и храбростью, часто изображается на гербах и эмблемах как знак стойкости.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— знак долголетия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традиции журавль считается символом счастья и долгой жизни, часто появляется в мифах и народных сказаниях.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знак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слон символизирует долголетие и мудрость, участвует в религиозных церемониях и считается священным животным.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племена считали тотемных животных защитниками, придавая им особое значение в обрядах и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124183"/>
            <a:ext cx="4206300" cy="2641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животные: статистика и причины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количество особей, угрозы и географическое распределение некоторых редких видов, нуждающихся в защите.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редких животных — человеческая деятельность, что требует усиления охраны и сохранения их среды обитания.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защиты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Опубликована Красная книга с перечнем свыше 38 тысяч редких и исчезающих видов для повышения их охраны и привлечения внимания 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торговой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 международный договор СИТЕС, контролирующий торговлю редкими и охраняемыми животными, чтобы предотвратить их истребление.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открыты заповедники, например, национальный парк «Земля леопарда» и заповедник «Утриш», обеспечивающие безопасные места для животных.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просветительские программы и акции, направленные на формирование ответственного отношения к природе и предотвращение браконьерства.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природных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группы регулярно проводят уборку лесов и водоёмов, помогая сохранять экологическую чистоту и благоприятные условия для обитания животных.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обеспечивают защиту от уничтожения среды обитания и способствуют восстановлению популяций редких видов.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запрещённой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покупки изделий из редких животных помогает снизить спрос и уменьшить браконьерство, сохраняя биоразнообразие.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экологических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программах и проектах способствует повышению информированности и конкретной помощи в сохранении природы и животных.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способы сохранения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наше общее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животных зависит от ответственности каждого человека. Только заботясь о природе, мы обеспечим гармоничное и устойчивое развитие всей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2026-05-08T18:03:54Z</dcterms:created>
  <dcterms:modified xsi:type="dcterms:W3CDTF">2026-05-08T18:03:54Z</dcterms:modified>
</cp:coreProperties>
</file>