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насекомых: маленький, но очень удивительный мир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насекомых огромен, яркий и полный сюрпризов.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живут на Земле очень давно и отлично приспособились к разным условиям. Они бывают разными по питанию, внешнему виду и способу жизни, поэтому встречаются почти повсюду, где есть пища и укрытие.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насекомые и почему их так много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насекомого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насекомого состоит из головы, груди и брюшка. Каждая часть выполняет свою работу, и вместе они помогают маленькому животному двигаться, питаться и жить в разных местах.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груди крепятся шесть ног, а у многих насекомых — еще и крылья. Благодаря такому строению они умеют бегать, прыгать, летать и цепко держаться за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находятся глаза, усики и рот. Глаза помогают замечать окружающий мир, усики улавливают запахи и прикосновения, а рот нужен для еды.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помогает переваривать пищу и участвует в дыхании. Эта часть тела делает жизнь насекомого удобной и помогает ему справляться с повседневными задачами.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— маленький помощник сада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внешность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чаще всего красная с черными точками, но бывает и желтой, оранжевой или почти черной. Такая окраска сразу привлекает внимание.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 тлю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насекомое поедает тлю — вредителей, которые высасывают сок из листьев и стеблей. Божья коровка помогает растениям оставаться здоровыми.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даже личинки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божьей коровки тоже охотятся на тлю. Поэтому помощь саду начинается еще до того, как маленький жук станет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их удивительное превращение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появляется гусеница. Она много ест, быстро растет и чаще всего питается листьями.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бабочка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появляется взрослая бабочка с яркими крыльями. Она пьет нектар и продолжает удивительный круг жизни.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бабочки начинается с крошечного яйца, которое обычно откладывается на листьях растений.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гусеница превращается в куколку. Внутри происходят большие изменения, хотя снаружи это почти не заметно.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— самая большая группа среди насекомых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форм и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жуки круглые и яркие, другие вытянутые и темные. Их внешний вид зависит от образа жизни, питания и способов защиты.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жукам относятся майский жук, жужелица, божья коровка и навозник. Все они выглядят по-разному, но принадлежат к одной большой группе.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жуков есть хищники, травоядные и те, кто питается остатками растений и животных. Поэтому каждый вид находит свою пищу.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 есть надкрылья — прочные жесткие пластинки, которые прикрывают тонкие крылья и тело. Это помогает им быть защищенными и выносливыми.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Пчелы, осы и шмели — крылатые труженики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садится на цветок и собирает нектар и пыльцу. Во время этого она помогает растениям образовывать плоды и семена. Без таких помощников сад был бы гораздо беднее, а многие цветы — тише и скромнее.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на цветке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Шмель в прохладный день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Шмель не боится прохлады так сильно, как многие другие насекомые. Он трудится даже тогда, когда утро еще холодное, и продолжает переносить пыльцу с цветка на цветок, будто спешит выполнить важное весеннее поручение.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 в поисках добычи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 тоже любит нектар, но часто охотится на мелких насекомых. Она помогает сдерживать их число в природе. Поэтому у осы важная роль, даже если она кажется немного строгой.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Муравьи: дружная и сильная команда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большими семьями, которые называются колониями. В такой семье у каждого есть свое дело, и все работают ради общего дома и 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муравьи строят муравейник, ищут пищу и ухаживают за потомством. Они трудятся целый день, словно маленькие неутомимые мастера.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откладывает яйца и помогает колонии расти. Без нее новая семья муравьев не смогла бы появиться и стать большой.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защищают муравейник от врагов. Муравьи умеют быстро находить дорогу к еде и даже переносить грузы, которые кажутся им очень тяжелыми.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— быстрые охотники у воды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Молниеносный полет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летают очень быстро и умеют резко менять направление. Это помогает им ловить добычу прямо в воздухе, словно маленькие воздушные акробаты.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глаза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глаза стрекозы замечают движение вокруг. Благодаря этому она быстро видит добычу и успевает среагировать еще до того, как добыча спрячется.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чистой воды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стрекоз живут в воде и тоже охотятся. Поэтому стрекозам особенно нужны чистые пруды, речки и ручьи, где можно спокойно расти.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и сверчки — музыканты луга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и сверчки издают звуки, потирая части тела друг о друга. Их летние «концерты» слышны в высокой траве и напоминают музыку природы.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 на длинных ногах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насекомых длинные задние ноги. Они помогают быстро прыгать и спасаться от опасности, а иногда — весело перепрыгивать через травинки.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лугу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и сверчки живут на лугах, в садах и в высокой траве. Там им удобно прятаться, искать пищу и устраивать свои звуковые выступления.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 них зеленые или бурые, поэтому легко сливаются с травой. Такая окраска помогает им оставаться незаметными для врагов.
</a:t>
            </a:r>
            <a:endParaRPr lang="en-US" sz="11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рядом с человеком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квартирах и во дворах чаще всего встречаются мухи, комары, муравьи, тараканы и моль. Они легко находят еду, тепло и укрытие, поэтому люди замечают их особенно часто.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прячутся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такие соседи любят щели, темные углы и места рядом с пищей. Там им проще переждать день, а ночью выйти на поиски крошек, влаги и тепла.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летит на свет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тянутся к лампам и окнам, потому что свет помогает им ориентироваться. Другие, наоборот, стараются держаться в тени, где безопаснее и меньше тревоги.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так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 насекомым удобно жить: есть вода, остатки пищи и укромные места. Поэтому они быстро приспосабливаются и селятся там, где им подходит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превращение насекомых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стадии развития многих насекомых: от яйца до взрослой особи.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сад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лесах, на лугах и в садах насекомым хватает цветов, листьев и укрытий. Здесь они находят пищу, прячутся от врагов и выращивают потомство.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рек, прудов и ручьев живут стрекозы, комары и другие виды. Для них важны чистая вода и растения у берега, где можно отдохнуть и спрятаться.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обитают в земле, в высокой траве или под опавшими листьями. Там им удобно искать еду, устраивать убежища и пережидать непогоду.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корой и в цветах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выбирают цветы, кору деревьев или трещины в стволах. Такие места дают им не только пищу, но и надежное укрытие от ветра и птиц.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насекомые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насекомых для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насекомых природа работала бы медленнее и беднее. Эти маленькие труженики помогают растениям расти, а животным — находить пищу каждый день.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служат пищей птицам, ежам, ящерицам и другим животным. Если насекомых становится меньше, многим обитателям леса и луга тоже приходится труднее.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Уборщики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участвуют в разложении листьев, остатков растений и погибших животных. Они помогают природе быстрее очищаться и возвращают полезные вещества в почву.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Пчелы, бабочки и другие насекомые переносят пыльцу с цветка на цветок. Благодаря этому у растений появляются плоды, ягоды и семена, а сады становятся богаче.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насекомые такие разные по цвету и форме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насекомых очень яркая окраска. Она может предупреждать врагов: лучше не трогать такого жителя, потому что он неприятный на вкус или умеет защищаться.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 помогают прыгать, крепкие крылья — летать, а тонкое тело — прятаться в узких местах. У каждого насекомого свои удобные «инструменты».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насекомые почти сливаются с листьями, травой или корой. Такая окраска помогает им прятаться и оставаться незаметными для птиц и других охотников.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под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кого-то тело круглое и плотное, у кого-то вытянутое и легкое. Внешний вид насекомого часто подсказывает, как оно ест, где живет и как спасается.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насекомые защищаются от врагов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побег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спасаются полетом, прыжком или быстрым бегом. Чем быстрее они двигаются, тем труднее хищнику их поймать.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притворяются листочками, палочками или кусочками коры. Такая хитрость помогает им почти исчезнуть среди растений и остаться незамеченными.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насекомых есть неприятный запах или очень яркая окраска. Такие признаки словно говорят: «Лучше не связываться!» — и это часто срабатывает.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Твердая броня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 есть прочные надкрылья, которые защищают их тонкие крылья и тело. Это как маленький щит, только очень легкий и удобный.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49832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необычные насекомые мира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Светлячки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умеют светиться в темноте. Их мягкий свет выглядит как крошечные огоньки в летнем саду и помогает им находить друг друга.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Палочники часто похожи на веточки или сухие стебли. Такая внешность помогает им прятаться, а их длинное тело удивляет даже самых внимательных наблюдателей.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бабочки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бабочек крылья окрашены так, будто их рисовал очень смелый художник. Эти узоры помогают узнавать виды и делают насекомых особенно красивыми.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сокровища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необычные виды живут только в одном месте: на острове, в одном лесу или на небольшой территории. Именно поэтому они особенно нуждаются в защите.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беречь насекомых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растения дают насекомым нектар и пыльцу. Даже небольшая клумба, балконный ящик или уголок сада может стать полезной остановкой для пчел и бабочек.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уничтожать всё подряд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убирают не всю траву и не выкашивают каждое растение, насекомым легче найти дом. Им нужны и высокая трава, и тихие укромные места.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воду и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пруды, кусты и деревья помогают насекомым находить пищу и укрытие. Если рядом есть зелень, у них больше шансов спокойно жить и размножаться.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ядов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химические средства вредят не только вредителям, но и полезным насекомым. Бережное отношение помогает сохранить больше живых маленьких помощников вокруг нас.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насекомых в природе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медленно идет по аллее с лупой в руке и замечает на листе яркую божью коровку. Он смотрит, сколько у нее ног, какого она цвета и где прячется. Так обычная прогулка превращается в маленькое открытие.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лупы в парке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 лугу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девочка присаживается рядом с цветами и видит бабочку, жука и стрекозу. Она не ловит их, а просто рассматривает издалека, чтобы не помешать их спокойной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очень важные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живут рядом с нами, помогают растениям, кормят других животных и делают природу живой и интересной. Чем лучше мы их бережем, тем богаче становится окружающий мир.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2026-05-26T04:15:08Z</dcterms:created>
  <dcterms:modified xsi:type="dcterms:W3CDTF">2026-05-26T04:15:08Z</dcterms:modified>
</cp:coreProperties>
</file>