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переносчики заболеваний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переносчики, большие риски для людей и животных.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эпидемий к современным угрозам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болезни, передаваемые насекомыми, меняли ход истории: малярия, тифы и чума уносили тысячи жизней. Сегодня к ним добавились глобальные перемещения людей и изменение климата, а биология помогает понять, как прерывать цепочку заражения.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77428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133" y="3328768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распространены почти по всему миру, но особенно многочисленны там, где есть стоячая вода и тепло. Разные роды связаны с разными инфекциями: малярией, денге, лихорадкой Зика и жёлтой лихорадкой.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чаще живут на крысах, кошках и собаках, а затем переходят к человеку. Их роль особенно заметна в местах, где рядом находятся жильё, грызуны и домашние животные.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тесно связаны с человеком и передаются при близком контакте или через общие вещи. Они опасны не только зудом: некоторые виды участвуют в распространении тифа.
</a:t>
            </a:r>
            <a:endParaRPr lang="en-US" sz="1196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Москиты любят тёплый климат, тень и влажные укрытия. В тропиках и субтропиках они переносят лейшманиоз и лихорадку паппатачи, поэтому их численность особенно важна для здоровья людей.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живут в траве, кустарниках и лесной подстилке, поджидая хозяина. Хотя это не насекомые, их тоже относят к главным переносчикам инфекций для человека и животных.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важных групп переносчиков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угроза у воды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комаров Anopheles чаще активны в сумерках и ночью. Если рядом есть стоячая вода, они легко находят место для размножения. Именно этот род переносит малярию, поэтому защита от укусов особенно важна в районах риска. При укусе опасность создаёт не сам комар, а возбудитель, который попадает в кровь человека.
</a:t>
            </a:r>
            <a:endParaRPr lang="en-US" sz="8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комары Culex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Culex часто встречаются рядом с домами, во дворах и у водоёмов с застоявшейся водой. Они могут переносить вирус Западного Нила, который опасен для людей и некоторых животных. В городской среде такие переносчики особенно незаметны. Поэтому даже небольшие лужи и открытые ёмкости с водой становятся важными очагами риска.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Aedes: дневной укус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Aedes легко узнаются по полосатому телу и часто активны днём. Они связаны с лихорадкой денге, вирусом Зика и жёлтой лихорадкой. Укус может казаться обычным, но именно он запускает цепочку заражения. Поэтому одежда и репеллент нужны даже в светлое время суток.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комары передают инфекции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и их роль в эпидемиях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Блоха Xenopsylla cheopis вошла в историю как переносчик чумы. Во время крупных эпидемий болезнь быстро распространялась через крыс, а затем через укусы блох переходила к человеку.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тесные условия, где рядом живут грызуны, домашние животные и люди. Блохи питаются кровью, раздражают кожу и помогают инфекции незаметно перемещаться между хозяевами.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Москиты: распространители лейшманиоза и других болезней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Москиты рода Phlebotomus и Lutzomyia переносят лейшманиоз и лихорадку паппатачи. Болезни чаще встречаются в тропиках и субтропиках, где тепло и есть укрытия для насекомых.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в мире регистрируют более 1,5 миллиона случаев лейшманиоза. Москиты любят тень и влажность, поэтому дворы без мусора и щелей в стенах помогают снизить риск укусов.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через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и платяная вши питаются кровью человека. Платяная вошь особенно важна как переносчик сыпного тифа и возвратного тифа, а у заражённого человека быстро ухудшается самочувствие.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вспышки были массовыми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при тесном контакте и общем использовании одежды или постельных вещей. Поэтому во время войн, эвакуаций и стихийных бедствий такие инфекции распространялись особенно быстро.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вши становились причиной эпидемий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общее число случаев малярии в мире оценивалось в 229 млн. Наибольшая нагрузка приходится на страны с устойчиво тёплым климатом и большим числом комаров.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сильную концентрацию болезни в Африке южнее Сахары; именно там профилактика и контроль переносчиков дают наибольший эффект.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заболеваемости малярией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World malaria report 2021 (данные за 2020 год)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Пироплазмоз у крупного и домашнего скота передают клещи. Болезнь вызывает слабость, высокую температуру и может приводить к гибели животных, если лечение начато слишком поздно.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Дирофиляриоз распространяют комары. Личинки паразита развиваются в организме собаки или другого животного, ухудшают работу сердца и лёгких и требуют наблюдения ветеринара.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Трипаносомоз передают слепни и москиты. Он снижает аппетит, замедляет рост и уменьшает продуктивность, поэтому фермеры несут заметные экономические потери в животноводстве.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животных, вызываемые насекомыми-переносчиками
</a:t>
            </a:r>
            <a:endParaRPr lang="en-US" sz="2487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передаваемые заболевания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переносчика, болезнь и возбудителя. Это упрощает запоминание и показывает, что у каждого заболевания есть свой основной источник.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переносчики связаны с разными патогенами, поэтому точное распознавание вида помогает быстрее понять источник заражения.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(WHO)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Паразитирующие насекомые: биология и вред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и платяная вши живут на человеке и питаются кровью. Они вызывают сильный зуд, расчесы, воспаление кожи и быстро распространяются при тесном бытовом контакте в семьях и коллективах.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опасны не только у животных: они раздражают кожу, вызывают аллергические реакции и могут ослаблять питомцев из-за потери крови. Особенно уязвимы щенки, котята и мелкий скот.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Постельные клопы не переносят тяжелые болезни так часто, но их укусы мешают спать, оставляют следы на коже и делают жильё источником постоянного дискомфорта для всей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насекомые редко действуют поодиночке: их численность растет там, где есть грязь, теснота и отсутствие обработки. Поэтому борьба с ними требует не только лечения, но и санитарии.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яйца в воду, на кожу, в ткань или в убежища рядом с хозяином. На этом этапе особенно важны влажность и температура, определяющие дальнейшее развитие.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выходит личинка, которая активно питается и несколько раз линяет. У многих переносчиков именно здесь происходит накопление сил для следующего превращения.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расселяется, ищет хозяина и участвует в передаче возбудителей. Уничтожить переносчика на этой стадии сложнее, потому что он быстро перемещается и скрывается.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покоящейся стадии организм перестраивается, формируются крылья, ротовые органы и половая система. Защитная оболочка делает насекомое менее уязвимым для внешних воздействий.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насекомых-переносчиков
</a:t>
            </a:r>
            <a:endParaRPr lang="en-US" sz="29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комарам нужна вода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откладывают яйца только там, где вода стоит и не пересыхает. Такие места становятся «стартовой площадкой» для новых поколений, поэтому лужи и ёмкости с водой особенно опасны.
</a:t>
            </a:r>
            <a:endParaRPr lang="en-US" sz="1185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насекомые избегают неблагоприятных условий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могут долго обходиться без пищи. Москиты выходят на активность ночью, когда прохладнее. Эти особенности помогают им выживать и затрудняют борьбу с переносчиками в природе и в населённых пунктах.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поведение переносчиков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потепление ускоряет развитие переносчиков и расширяет их ареал. Из-за этого возрастает риск новых очагов болезней в разных регионах.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2°C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 увеличить численность личинок комаров вдвое.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Инсектицидные ошейники и капли защищают домашних животных от укусов и снижают риск заражения. Их подбирают по виду животного, возрасту и рекомендациям ветеринара для каждого питомца отдельно.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скота, конюшен, будок и других помещений помогает убрать насекомых там, где они прячутся и размножаются. Особенно важно регулярно повторять такие меры в теплое время года.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нужна не против всех болезней, но для отдельных инфекций она действительно работает. Например, у лошадей применяют защиту против лихорадки Западного Нила по схеме ветеринара.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ветеринарные осмотры позволяют заметить укусы, кожные поражения и слабость животного на ранней стадии. Это помогает не допустить распространения болезни в стаде или семье.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популяций насекомых эко-методами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без луж — меньше комаров
</a:t>
            </a:r>
            <a:pPr algn="ctr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убирают ведра, старые шины и детские игрушки, в которых после дождя скапливается вода. Когда таких мест нет, комарам негде откладывать яйца, и их становится меньше рядом с домом. Это заметно снижает риск укусов для детей и взрослых.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под контролем
</a:t>
            </a:r>
            <a:pPr algn="ctr" indent="0" marL="0">
              <a:lnSpc>
                <a:spcPct val="90000"/>
              </a:lnSpc>
              <a:buNone/>
            </a:pPr>
            <a:r>
              <a:rPr lang="en-US" sz="36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влажных участках следят за стоком воды и не дают образоваться долгим застоям. Там, где это возможно, используют осушение и заселение водоёмов рыбами, поедающими личинок комаров. Такие меры помогают без лишней химии и подходят для больших территорий, где живут люди и животные, вблизи домов и ферм.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хозяйстве защищает животных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сараях, около будок и на пастбищах убирают мусор и следят за поилками, чтобы не появлялись места для размножения насекомых. Сухие и чистые участки хуже подходят для переносчиков, поэтому риск укусов для животных заметно снижается. Профилактика начинается с порядка.
</a:t>
            </a:r>
            <a:endParaRPr lang="en-US" sz="8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малярии через комара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возбудителя от больного человека через самку комара Anopheles к новому хозяину и ключевые этапы его развития.
</a:t>
            </a:r>
            <a:endParaRPr lang="en-US" sz="29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для человека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Москитные сетки на окнах и над кроватью не дают комарам добраться до человека ночью. Они особенно полезны в местах, где насекомые активны вечером и под утро.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Репелленты и светлая плотная одежда уменьшают число укусов на открытом воздухе. Важно наносить средства по инструкции и закрывать руки и ноги во время прогулок.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животных нужно вовремя обрабатывать от блох и клещей, чтобы они не становились источником проблем для семьи. Это особенно важно после прогулок в траве и парках.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против желтой лихорадки защищает от тяжелой инфекции, а школьные и поликлинические памятки напоминают о простых правилах безопасности. Информация помогает действовать заранее.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07" y="1886970"/>
            <a:ext cx="613577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обучение: вклад в борьбу с переносчиками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борьбы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команды ищут более точные инсектициды и способы биоконтроля, которые меньше вредят природе. Параллельно разрабатываются вакцины и методы защиты для регионов с высоким риском.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памятки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уроки и памятки делают сложную тему понятной подросткам. Когда школьники узнают, где размножаются переносчики и как защититься, они чаще соблюдают простые правила безопасности.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снижают риск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показывают: информирование может снизить заражаемость на 25–40 %. Поэтому наука важна не только в лаборатории, но и в классе, больнице и семье.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обучение: вклад в борьбу с переносчиками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как снизить риск заражения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насекомыми-переносчиками требует знаний, осторожности и совместных действий. Если люди, врачи и учителя работают вместе, можно заметно уменьшить число заражений у людей и животных.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2026-05-09T16:16:42Z</dcterms:created>
  <dcterms:modified xsi:type="dcterms:W3CDTF">2026-05-09T16:16:42Z</dcterms:modified>
</cp:coreProperties>
</file>