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Модальный глагол can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помогает говорить об умениях, возможностях и простых школьных ситуациях.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зачем нужен can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часто звучит в разговоре, вопросах и коротких ответах. Он помогает быстро сказать, что человек умеет, что возможно и о чём можно попросить вежливо и просто.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987" y="2012504"/>
            <a:ext cx="51445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значение: умение и способность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учёба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показывает, что человек уже умеет делать что-то сейчас: читать, считать, решать задачи. Это особенно удобно, когда нужно рассказать о своих навыках на уроке английского.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 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can легко описывать движения и спортивные навыки: can run, can jump, can ride a bike. Такие примеры понятны школьникам и связаны с реальной жизнью.
</a:t>
            </a:r>
            <a:endParaRPr lang="en-US" sz="1333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умения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подходит и для творческих занятий: can sing, can draw, can play the piano. В таких фразах важен не предмет, а умение человека выполнять действие.
</a:t>
            </a:r>
            <a:endParaRPr lang="en-US" sz="1428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получается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can и cannot помогает понять разницу между тем, что ученик умеет, и тем, чему ещё только учится. Это делает ответы точными и короткими.
</a:t>
            </a:r>
            <a:endParaRPr lang="en-US" sz="14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в жизни школьника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навыки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удобно использовать, когда нужно рассказать о том, что получается в школе: can use a computer, can read quickly, can work with a dictionary. Это близко каждому ученику.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и кружки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легко говорить о своих увлечениях: can play chess, can sing, can draw. Такие примеры помогают описать себя и сделать ответ более живым и личным.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часто описывает обычные дела дома и на улице: can help, can clean, can go by bus. Благодаря этому ученик может говорить не только об учёбе, но и о жизни.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спорта can особенно полезен: can swim, can skate, can run, can play football. Эти фразы помогают говорить о том, что ребёнок делает с удовольствием и уверенностью.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Утвердительная форма can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лицах используется одна и та же модель: подлежащее + can + глагол без to.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не изменяется по лицам и числам, а после него всегда стоит глагол без to.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 правилам употребления модального глагола can в английском языке.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can’t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59568" y="1888090"/>
            <a:ext cx="3664574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умения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Can’t показывает, что действие пока не получается: I can’t skate, she can’t sing, they can’t solve this problem. Такая форма помогает честно сказать о своих возможностях.
</a:t>
            </a:r>
            <a:endParaRPr lang="en-US" sz="1050" dirty="0"/>
          </a:p>
        </p:txBody>
      </p:sp>
      <p:sp>
        <p:nvSpPr>
          <p:cNvPr id="9" name="Text 3"/>
          <p:cNvSpPr txBox="1"/>
          <p:nvPr/>
        </p:nvSpPr>
        <p:spPr>
          <a:xfrm>
            <a:off x="4842344" y="1888090"/>
            <a:ext cx="3664574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Невозможность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также означает, что что-то нельзя сделать или это не получится сейчас: We can’t open the door, he can’t come today. Смысл зависит от контекста.
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2730055" y="3349804"/>
            <a:ext cx="3664574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Can’t и cannot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разговорной речи чаще используют can’t, потому что эта форма короче и естественнее. В более официальных текстах и письменной речи обычно встречается полная форма cannot.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значения can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can встречается в значении умения, поэтому этот смысл стоит запомнить первым.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смысл can — способность; остальные значения важны, но используются реже и обычно зависят от 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модального глагола can, составлено для 6 класса.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для возможности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показывает, что что-то может произойти в определённых условиях: It can rain, The weather can change quickly. Здесь речь идёт не о человеке, а о ситуации.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 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удобно использовать, когда говорят о возможностях предмета: A phone can store photos, a computer can save files. Такие примеры помогают увидеть разницу между умением и функцией.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27056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речи can помогает описывать вероятные события: The road can be busy, a train can be late. Это значение особенно полезно в реальных описаниях.
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значение can по контексту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выбрать значение can по типу ситуации и форме предложения.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04271"/>
            <a:ext cx="478655" cy="4254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2800" y="2004271"/>
            <a:ext cx="478654" cy="42547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0" y="2025545"/>
            <a:ext cx="478654" cy="38292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для разрешения и просьбы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разрешение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часто помогает вежливо спросить, можно ли что-то сделать: Can I open the window? Can we leave now? Такая форма звучит просто и естественно в классе и дома.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can легко обращаться за помощью: Can you help me? Can you pass the book? Такие фразы подходят для разговора с одноклассниками, учителем и друзьями.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can часто встречаются в повседневном общении, потому что они короткие и понятные. Они помогают быстро уточнить действие, не делая речь слишком сложной.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24" y="1426907"/>
            <a:ext cx="6829976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формы с can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can ставится перед подлежащим, а смысловой глагол остаётся без to. В кратком ответе повторяются только местоимение и can.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остаётся одинаковой для всех лиц, а краткие ответы делают речь короче и естественнее.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правило: модальный глагол can в вопросительных предложениях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школьном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первым уроком ученик говорит: I can see my friends, I can hear the bell, and I can enter the school building. Такие фразы легко связать с обычным утром и школьной жизнью.
</a:t>
            </a:r>
            <a:endParaRPr lang="en-US" sz="1002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дороге домой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автобусной остановке можно сказать: I can buy a ticket, I can wait for the bus, and I can go home with my classmates. Здесь can помогает описать простые действия в городе.
</a:t>
            </a:r>
            <a:endParaRPr lang="en-US" sz="1002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школьник может сказать: I can use my computer, I can open the book, and I can help my parents. Эти примеры показывают, как can работает в привычных домашних ситуациях.
</a:t>
            </a:r>
            <a:endParaRPr lang="en-US" sz="100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в реальных ситуациях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Can, could и be able to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какую роль каждая форма играет в школьной грамматике и когда её удобнее использовать.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 — самая простая и частая форма, could добавляет прошедшее время и вежливость, а be able to подходит для всех времён.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modal verbs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to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can не ставится to, поэтому правильно говорить can play, can read, can help. Ошибка часто появляется, когда ученик переносит правила обычного глагола на модальный.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-s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can не меняется: he can, she can, it can. Вариант he cans неверный, потому что модальные глаголы не получают окончания -s.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не всегда значит только «мочь». В зависимости от ситуации он может показывать умение, возможность, просьбу или разрешение, поэтому нужно смотреть на контекст предложения.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вопросов и утверждений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can ставится в начало: Can you help me? Нельзя оставлять обычный порядок слов, потому что тогда вопрос превращается в неверное утверждение.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и неправильно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где чаще всего появляется лишнее to или неправильная форма can.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связаны с двумя вещами: лишним to и попыткой изменить can по лицам.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can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модели помогают быстро отвечать в диалоге.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базовых ответа — Yes, I can; No, I can’t; Yes, she can; No, they can’t — делают речь короткой и естественной.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can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can встречается чаще всего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темы легко узнаются в школьных диалогах и помогают быстро придумывать свои предложения с can.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тема к повседневной жизни ученика, тем проще подобрать пример с can.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для 6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Мини-алгоритм построения предложения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Утверждение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ставим подлежащее, затем can и глагол без to: I can ride a bike. Это базовая и самая простая модель.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сказать, что действие невозможно, добавляем not: I can’t ride a bike. В такой форме can остаётся неизменным.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вопроса can ставится в начало: Can I ride a bike? Такой порядок помогает быстро построить правильный вопрос.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к теме can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выражает умение, возможность, разрешение и просьбу. Значение выбирается по контексту, поэтому важно читать всё предложение целиком, а не только отдельное слово.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изменения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Модальный глагол can не получает окончание -s и не меняется по лицам. Поэтому правильно: I can, he can, they can.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can — глагол без to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can ставится смысловой глагол в начальной форме: can go, can swim, can help. Лишнее to делает предложение неправильным.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ответах часто используются Yes, I can и No, I can’t. Такие формы полезны в диалогах, потому что звучат естественно и экономят время.
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модальном глаголе can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помогает говорить об умении, возможности и вежливых просьбах. Если запомнить простую схему, этот глагол становится удобным инструментом для общения на английском языке.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2026-05-31T03:49:38Z</dcterms:created>
  <dcterms:modified xsi:type="dcterms:W3CDTF">2026-05-31T03:49:38Z</dcterms:modified>
</cp:coreProperties>
</file>