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отпуска: ключ к эффективному и насыщенному отдыху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к планированию отпуска для развития самостоятельности и языковых навыков.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грамотного планирования отпуска в жизни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восстанавливает силы, расширяет кругозор и способствует языковой практике. Продуманное планирование снижает стресс и финансовые риски при организации путешествий.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целей: зачем и как выбирать формат отдыха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приоритетов отдыха — расслабление, изучение иностранного языка, расширение культурных горизонтов или участие в активных и образовательных программах.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целей: подготовка к международным экзаменам, языковые курсы, обменные программы — всё зависит от личных и учебных интересов.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отпуска и состав группы влияют на выбор формата, комбинируя возможности для эффективного отдыха и обучения.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направления: критерии для старшеклассников
</a:t>
            </a:r>
            <a:endParaRPr lang="en-US" sz="2181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Визовый режим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планирования важно учитывать визовые требования стран ЕС, Великобритании и США, а также уровень безопасности и общий климат для молодежных поездок.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привлекает языковыми лагерями, США — летними школами с углубленным изучением, а Европа — экскурсионными турами и культурным насыщением.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молодежного 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топовых направлений демонстрирует предпочтения старшеклассников, сочетающих обучение и отдых в Великобритании, Европе и Северной Америке.
</a:t>
            </a:r>
            <a:endParaRPr lang="en-US" sz="9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бюджета: основные статьи расходов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расходы включают авиабилеты, железнодорожные или автобусные переезды, зависящие от выбранного маршрута и сезона.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Проживание варьируется от хостелов до семейного размещения, влияя на общую стоимость отпуска и уровень комфорта.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экскурсии — важные статьи, требующие планирования с учетом личных предпочтений и активности во время поездки.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Страховка и карманные расходы предусматриваются для безопасности и непредвиденных затрат, с учётом скидок при раннем бронировании.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68440"/>
            <a:ext cx="4009200" cy="14032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стоимости поездок: Россия vs. Европа vs. Великобритания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расходы на неделю для старшеклассника в 2023 году по основным категориям: транспорт, проживание, питание и экскурсии.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направления требуют значительных затрат, особенно из-за визовых процедур и курса валют.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туроператоров России,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маршрута и временных ресурсов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ключевых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городов и достопримечательностей, соответствующих интересам и целям отпуска, формируя логичную последовательность посещений.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времени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длительности переездов между локациями с учётом расписания транспорта и максимальной эффективности маршрута.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транспортных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оптимальных авиарейсов и железнодорожных моделей, учитывая стоимость и удобство передвижения.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графика, сочетающего насыщенные экскурсии и свободное время для отдыха и самостоятельных активностей.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сравнение авиа, железнодорожного и наземного сообщения
</a:t>
            </a:r>
            <a:endParaRPr lang="en-US" sz="1723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Авиационные 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перелётов — скорость и комфорт на дальние дистанции. Требования по досмотру и стоимость варьируются, но воздушный транспорт особенно актуален для международных поездок.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удобна для межевропейских маршрутов. Специальные проездные билеты для молодежи (Eurail Pass) позволяют значительно экономить на путешествиях.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наземный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наземный транспорт — доступный вариант для бюджетных поездок. Он гибок, но требует больше времени и планирования логистики.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Жильё: отели, хостелы, принимающие семьи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Хостелы и студенческие резиденции предоставляют недорогое размещение и создают благоприятную среду для знакомства и общения с ровесниками.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Принимающие семьи позволяют погрузиться в языковую среду и культуру страны, расширяя возможности практики и поддерживая комфорт пребывания.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бронирования используют популярные платформы Booking.com, а также специализированные образовательные сервисы с проверенными программами размещения.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Онлайн-бронирование: популярность цифровых сервисов среди старшеклассников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грамотности помогает молодежи самостоятельно организовывать путешествия, повышая уверенность в планировании.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бронировать жильё онлайн, что обеспечивает удобство и контроль над поездкой.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Документы: паспорта, визы, страховка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Необходимый набор документов включает заграничный паспорт, оформление и подтверждение визы, а также медицинскую страховку для безопасности и соответствия требованиям принимающей страны.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поездки в Великобританию рекомендуется подавать документы минимум за три недели, тогда как оформление шенгенской визы занимает как минимум неделю.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документов стоит иметь билеты, подтверждение бронирования жилья и письменное согласие родителей на выезд несовершеннолетнего участника.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визам различаются в зависимости от направления: Великобритания, страны Шенгенской зоны и США имеют уникальные правила въезда и сроки оформления.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пребывания: учеба, экскурсии, досуг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грамотно распределить учебные занятия в языковых школах и подготовку к экзаменам, чтобы достигать поставленных образовательных целей.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экскурсий по музеям, памятникам и историческим местам способствует расширению кругозора и восприятию культуры на практике.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планировать время для самостоятельных посещений и общения с местной молодежью, обеспечивая баланс между учебой и свободным 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безопасность: банковские карты, наличные, валютные операции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обращению с наличными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Ношение наличных требует осторожности: желательно разделять их на несколько частей и обменивать валюту только в официальных пунктах, чтобы избежать мошенничества и потерь.
</a:t>
            </a:r>
            <a:endParaRPr lang="en-US" sz="1076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банковских карт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оплаты в поездке предпочтительны международные дебетовые и кредитные карты, которые обеспечивают безопасность и удобство транзакций. Необходимо контролировать лимиты и уведомлять банк о путешествии.
</a:t>
            </a:r>
            <a:endParaRPr lang="en-US" sz="9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безопасность: подготовка перед поездкой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Обязателен медицинский осмотр и оформление страхового полиса с покрытием рисков, включая COVID-19, для комплексной защиты здоровья.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страны посещения требуется прохождение необходимых вакцинаций, что лучше согласовать с врачом заранее.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подготовить аптечку с базовыми лекарствами и ознакомиться с номерами экстренных служб и российских консульств за рубежом.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 друзьями и в составе группы: возможности и вызовы
</a:t>
            </a:r>
            <a:endParaRPr lang="en-US" sz="1927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коллективных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группе снижает индивидуальные расходы и создает поддерживающую атмосферу. Совместное распределение бытовых и языковых обязанностей способствует развитию навыков сотрудничества и взаимопомощи.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разногласий и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плюсы, возникают разногласия и необходимость поиска компромиссов. Важно заранее распределить обязанности и определить ответственность каждого для комфортного времяпрепровождения.
</a:t>
            </a:r>
            <a:endParaRPr lang="en-US" sz="8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багажа и контроль ограничений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списка вещей с учётом погоды, включая одежду, документы, зарядные устройства и необходимые гаджеты, помогает избежать забытых предметов.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учитывать ограничения на провоз жидкостей и электроники в ручной клади согласно авиационным нормам для беспрепятственного прохождения контроля.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и экономии места рекомендуется использовать техники укладки вещей: роллинг одежды и вакуумные пакеты.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обязательно проверить правила авиакомпании и страны назначения по весу и содержимому багажа, чтобы избежать дополнительных расходов и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планирования отпуска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систематического подхода к организации отдыха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25249"/>
            <a:ext cx="724450" cy="643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677669"/>
            <a:ext cx="724450" cy="643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для эффективного путешествия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Aviasales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Популярное приложение для быстрого поиска и сравнения авиабилетов с возможностью отслеживания выгодных цен и акций.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и Airbnb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платформы для поиска удобного и разнообразного жилья, включая отели, квартиры и дома у местных жителей.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Duolingo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Интерактивное приложение для изучения и поддержания языковых навыков во время поездки с удобными тренировками и ежедневной мотивацией.
</a:t>
            </a:r>
            <a:endParaRPr lang="en-US" sz="767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LinguaLeo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для изучения иностранных языков с акцентом на лексику и понимание, идеально подходящая для самостоятельной практики en route.
</a:t>
            </a:r>
            <a:endParaRPr lang="en-US" sz="816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Maps и MAPS.ME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 навигации и планирования маршрутов как в онлайн-, так и офлайн-режиме, облегчая ориентацию в местах путешествия.
</a:t>
            </a:r>
            <a:endParaRPr lang="en-US" sz="7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молодёжные тренды в отдыхе и языковой практике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 комбинированные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всё чаще выбирает индивидуальные путешествия или комбинации образовательных программ с активным туризмом, что способствует развитию личной ответственности и адаптивности.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и волонтёрство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интерес к экотуризму и волонтёрским программам, объединяющим отдых с социальной и экологической ответственностью, что поддерживает межкультурное понимание и личностный рост.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инструмент планирования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Instagram, TikTok и VK служат не только развлечением, но и источником советов, маршрутов и средств для языкового общения и межкультурных обменов среди подростков.
</a:t>
            </a:r>
            <a:endParaRPr lang="en-US" sz="8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— ключ к успешному отдыху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Заблаговременное и комплексное планирование помогает обеспечить безопасность, экономию и насыщенность отдыха, развивая самостоятельность и языковые навыки старшеклассников.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2026-05-07T21:09:47Z</dcterms:created>
  <dcterms:modified xsi:type="dcterms:W3CDTF">2026-05-07T21:09:47Z</dcterms:modified>
</cp:coreProperties>
</file>