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важных помощника: обоняние, вкус и осязание
</a:t>
            </a:r>
            <a:endParaRPr lang="en-US" sz="3945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Нос, язык и кожа помогают узнавать мир каждый день.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чувства находят путь к мозгу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Нос, язык и кожа улавливают сигналы с помощью особых клеток. Потом по нервам они спешат в мозг, и мы понимаем: это аромат яблока, вкус лимона или тёплое прикосновение ладони.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помогает чувствовать запахи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разных запахов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носа можно различить запах хлеба, цветов, дождя, мыла и дыма. Иногда они очень тонкие, но мозг всё равно успевает их распознать.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нос заложен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простуде нос часто заложен, и воздух проходит хуже. Тогда обонятельным клеткам труднее работать, поэтому запахи кажутся слабее или почти исчезают.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как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делает жизнь интереснее и помогает замечать, что рядом происходит. Без него мир был бы словно с закрытым окном — чуть менее ярким.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носа есть обонятельные клетки. Они замечают запахи из воздуха и передают сообщения в мозг, чтобы человек мог узнать их и запомнить.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обоняние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в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запаха летят вместе с воздухом в нос. Мы их не видим, но именно они несут сообщение о цветах, еде или дыме.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носу молекулы растворяются в слизистой оболочке. После этого они могут коснуться обонятельных клеток и передать им сигнал о запахе.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мозгу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клетки превращают встречу с запахом в нервный сигнал. По нервам он быстро идёт в мозг, где запах узнаётся.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путь можно представить как короткое путешествие: воздух — нос — клетки — нервы — мозг. Всё происходит очень быстро, почти как по щелчку.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запахи важны каждый день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помогают понять, какая еда свежая и вкусная. По ним человек замечает аромат хлеба, фруктов или супа ещё до первого кусочка.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запахи напоминают о событиях и местах. Аромат пирога может напомнить дом, а запах дождя — прогулку по улице после ливня.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запах предупреждает об опасности: о дыме, газе или испорченных продуктах. Это важный помощник, который не даёт попасть в неприятную ситуацию.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у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обоняние ещё сильнее, чем у человека. Оно помогает им искать еду, находить дорогу и узнавать других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вкусовые рецепторы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3650" y="2048300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на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языке есть вкусовые рецепторы. Они помогают различать сладкое, солёное, кислое, горькое и умами — пятый вкус, который тоже очень важен.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959432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на разных участках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Сладкое и солёное чаще заметны ближе к кончику языка. Кислое и горькое лучше чувствуются по бокам, где рецепторы особенно внимательны.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3765239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должна раствориться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почувствовать вкус, еда сначала должна раствориться в слюне. Тогда вещества из неё смогут добраться до вкусовых рецепторов и подать сигнал.
</a:t>
            </a:r>
            <a:endParaRPr lang="en-US" sz="1071" dirty="0"/>
          </a:p>
        </p:txBody>
      </p:sp>
      <p:sp>
        <p:nvSpPr>
          <p:cNvPr id="13" name="Text 5"/>
          <p:cNvSpPr txBox="1"/>
          <p:nvPr/>
        </p:nvSpPr>
        <p:spPr>
          <a:xfrm>
            <a:off x="5571034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Горячее мешает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горячая пища отвлекает язык: он чувствует не только вкус, но и жар. Поэтому очень горячий суп сначала лучше немного остудить.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337742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исследователь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постоянно трудится и проверяет еду на вкус. Он помогает выбрать то, что приятно есть, и заметить слишком странный или неприятный продукт.
</a:t>
            </a:r>
            <a:endParaRPr lang="en-US" sz="10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чувствует вкус еды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еда смешивается со слюной. Благодаря этому вещества из пищи становятся мягче и могут подойти к вкусовым рецепторам на языке.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в мозг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вещества касаются рецепторов, возникает нервный сигнал. Он быстро отправляется в мозг, и человек понимает, какой вкус у 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 запах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соединяет вкус с запахом, поэтому еда кажется особенно яркой. Клубника, например, ощущается не только сладкой, но и ароматной.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нос плохо работает, вкус еды заметно слабеет: запах почти не помогает мозгу, и мороженое или яблоко кажутся скучнее.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раздел о вкусе и обонянии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почти всегда оценивают еду вместе, поэтому при насморке даже любимые блюда кажутся преснее.
</a:t>
            </a:r>
            <a:endParaRPr lang="en-US" sz="15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самый большой орган осязания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Покрывает всё тело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всё тело и помогает чувствовать прикосновение, давление, тепло, холод и боль. Это наш самый большой орган осязания.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постоянно подаёт мозгу сигналы, даже когда человек просто держит книгу или сидит на скамейке. Мы часто замечаем это не сразу.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пальцы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кончиках пальцев чувствительность особенно высокая. Поэтому ими легко узнать маленькую пуговицу, мягкую игрушку или гладкий камешек.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осязанию человек понимает, что предмет тёплый, влажный, колючий или мягкий. Это помогает действовать осторожно и уверенно.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осязание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коже находятся нервные окончания. Они быстро замечают прикосновение и отправляют сигнал в мозг, чтобы он понял, что почувствовал человек.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по ощущениям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пальцев можно узнать лёд, ткань, мяч или песок. Каждая поверхность оставляет своё особое ощущение, и мозг их не путает.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предупреждает о горячем, колючем и слишком тяжёлом. Оно работает как внимательный сторож, который не даёт случайно пораниться.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помогает отличать гладкое от шершавого, сухое от мокрого, твёрдое от мягкого. Без него всё вокруг казалось бы одинаковым.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сигнала к ощущению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запаха, вкуса или прикосновения до узнавания предмета и события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220" y="266121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712" y="3514947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эти органы чувств защищают человека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замечает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дыма, газа или испорченной еды помогает вовремя насторожиться. Нос как маленький сторож подсказывает: лучше проверить, что происходит, прежде чем что-то трогать или есть.
</a:t>
            </a:r>
            <a:endParaRPr lang="en-US" sz="751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предупреждает о боли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чувствует горячее, холодное и боль. Благодаря этому человек отдёргивает руку, не обжигается сильно и быстрее замечает, что предмет может поранить.
</a:t>
            </a:r>
            <a:endParaRPr lang="en-US" sz="758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подаёт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горький или странный вкус иногда говорит, что продукт лучше не пробовать дальше. Вкус не всегда спасает сам, но часто помогает сделать осторожный выбор.
</a:t>
            </a:r>
            <a:endParaRPr lang="en-US" sz="7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носе, языке и коже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90475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вкус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вкусовые рецепторы часто особенно чувствительные, поэтому дети сильнее замечают сладкое, кислое и горькое. Иногда из-за этого обычная еда кажется совсем неожиданной на вкус.
</a:t>
            </a:r>
            <a:endParaRPr lang="en-US" sz="1017" dirty="0"/>
          </a:p>
        </p:txBody>
      </p:sp>
      <p:sp>
        <p:nvSpPr>
          <p:cNvPr id="9" name="Text 3"/>
          <p:cNvSpPr txBox="1"/>
          <p:nvPr/>
        </p:nvSpPr>
        <p:spPr>
          <a:xfrm>
            <a:off x="372891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на свежем воздухе запахи заметны ярче, а при насморке или усталости они быстро слабеют. Нос словно просит: «Дайте мне передышку!»
</a:t>
            </a:r>
            <a:endParaRPr lang="en-US" sz="1095" dirty="0"/>
          </a:p>
        </p:txBody>
      </p:sp>
      <p:sp>
        <p:nvSpPr>
          <p:cNvPr id="10" name="Text 4"/>
          <p:cNvSpPr txBox="1"/>
          <p:nvPr/>
        </p:nvSpPr>
        <p:spPr>
          <a:xfrm>
            <a:off x="647530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— чемпионы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ладонях и особенно на кончиках пальцев чувствительность осязания выше, чем на спине или ноге. Поэтому пальцами легко узнать мелкий предмет, даже не глядя на него.
</a:t>
            </a:r>
            <a:endParaRPr lang="en-US" sz="10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еда кажется вкуснее, когда она выглядит красиво
</a:t>
            </a:r>
            <a:endParaRPr lang="en-US" sz="205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Тарелка, которую хочется рассматривать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тарелке рядом лежат яркие овощи, румяный хлеб и зелень, еда кажется привлекательнее ещё до первой ложки. Глаза заранее подсказывают мозгу: это будет вкусно и интересно. А если рядом ещё и ароматный пар поднимается из тарелки, аппетит просыпается быстрее.
</a:t>
            </a:r>
            <a:endParaRPr lang="en-US" sz="758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хруст и аромат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суп, хрустящее яблоко и душистый чай воспринимаются особенно приятно, потому что мозг замечает не только вкус, но и запах, температуру и текстуру. Получается целый маленький праздник чувств. Даже обычный обед может стать веселее, если он выглядит аккуратно и аппетитно.
</a:t>
            </a:r>
            <a:endParaRPr lang="en-US" sz="8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органам чувств работать хорошо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насморк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забит, и запахи проходят хуже. Из-за этого еда кажется менее яркой, а некоторые важные сигналы, например дым, можно заметить позже.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горячая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занят не только вкусом, но и ощущением жара. Когда пища слишком горячая, рецепторы работают хуже, и вкус чувствуется слабее.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или грязная кожа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кожа сухая, грязная или раздражённая, прикосновения становятся менее чёткими. Иногда даже мягкая ткань ощущается не так ясно, как обычно.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недомогание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устал или плохо себя чувствует, мозгу труднее быстро обрабатывать сигналы. Тогда запахи, вкусы и прикосновения могут казаться слабее.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нос, язык и кожу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для носа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Носу полезен чистый воздух без резких и вредных запахов. Лучше избегать дыма, пыли и слишком сильных ароматов, чтобы обоняние не уставало.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языком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Языку вредят очень горячая пища и предметы, которые нельзя брать в рот. Лучше пробовать еду спокойно и не спешить, чтобы не обжечься и не пораниться.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кожей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Коже нужны чистота, аккуратность и одежда по погоде. Если она сухая, помогает крем, а после прогулки приятно и полезно вымыть руки.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человек относится к своему телу, тем лучше работают его чувства. Маленькая забота каждый день помогает носу, языку и коже оставаться сильными.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105" y="120742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102" y="3253495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441" y="3246440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жизни, которые легко заметить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Лимон и сахар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Лимон сразу кажется кислым, а сахар — сладким. Вкусовые рецепторы быстро сообщают мозгу, что именно попало на язык, и он не путается в гостях у вкуса.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и вчерашний хлеб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хлеб пахнет особенно приятно, а вчерашний — уже не так ярко. Обоняние помогает заметить разницу почти сразу, словно нос говорит: «Этот лучше!»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на пальцах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холодит пальцы, и кожа мгновенно передаёт это ощущение в мозг. Так человек понимает, что предмет очень холодный, даже если глаза закрыты.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песок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на солнце бывает тёплым, а иногда даже слишком горячим для босых ног. Осязание помогает почувствовать это вовремя и выбрать более удобный путь.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сразу три чувства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становится понятнее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ест, вкус сообщает, что это за пища, а запах делает впечатление ярче. Вместе они помогают понять, свежий ли продукт и приятно ли его есть.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узнаётся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помогает узнать форму, гладкость, тепло или шершавость предмета. Если добавить обоняние и вкус, мозг собирает больше подсказок и делает вывод точнее и быстрее.
</a:t>
            </a:r>
            <a:endParaRPr lang="en-US" sz="955" dirty="0"/>
          </a:p>
        </p:txBody>
      </p:sp>
      <p:sp>
        <p:nvSpPr>
          <p:cNvPr id="11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замечается раньше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Нос, язык и кожа вместе предупреждают о дыме, горячем, боли или испорченной еде. Это как команда маленьких помощников, которая работает без выходных.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чувство ослабевает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простуда, жара или сухость кожи меняют ощущения и что помогает частично заменить слабый сигнал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помощники, которые делают мир понятным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Нос, язык и кожа каждый день незаметно трудятся для нас. Они предупреждают об опасности, помогают радоваться еде и узнавать мир вокруг. Настоящие супергерои без плащей!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2026-05-26T08:22:17Z</dcterms:created>
  <dcterms:modified xsi:type="dcterms:W3CDTF">2026-05-26T08:22:17Z</dcterms:modified>
</cp:coreProperties>
</file>