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ясно и выразительно: предложения с инфинитивом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начальная форма глагола: он не меняется по лицам, числам и временам. Такие предложения часто встречаются в правилах, объявлениях, памятках и обычной речи.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 уроке русского языка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инфинитивного предложения
</a:t>
            </a:r>
            <a:endParaRPr lang="en-US" sz="2822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такого предложения стоит действие, названное глаголом в начальной форме: читать, беречь, помогать, не опаздывать. Именно оно несёт основной смысл высказывания.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которое выполняет действие, обычно не называется. Поэтому предложение звучит обобщённо, а не как рассказ о конкретном человеке или предмете.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предложения нередко бывают очень короткими. Это делает их удобными для советов, запретов, просьб и других сообщений, где важны точность и краткость.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0009"/>
            <a:ext cx="4759500" cy="20787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бывают у инфинитивных предложений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грамматическая форма может передавать разные оттенки смысла — от совета до предположения.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инфинитив выражает требование или запрет, но в зависимости от контекста может передавать и совет, и желание.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«Инфинитивные предложения»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школьных правилах и объявлениях
</a:t>
            </a:r>
            <a:endParaRPr lang="en-US" sz="269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табличках, в правилах и памятках инфинитив помогает формулировать требования без лишних слов: «Не бегать», «Закрывать дверь», «Соблюдать тишину».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легко понять всем, потому что они звучат нейтрально, кратко и одинаково подходят для любой ситуации, где нужно быстро сообщить правило.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инфинитивное предложение
</a:t>
            </a:r>
            <a:endParaRPr lang="en-US" sz="30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помогает отличить инфинитивное предложение от других конструкций.
</a:t>
            </a:r>
            <a:endParaRPr lang="en-US" sz="14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главный член предложения
</a:t>
            </a:r>
            <a:endParaRPr lang="en-US" sz="3088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предложениях инфинитив сам выражает главную мысль: «Молчать!», «Учиться!», «Жить и радоваться!». Здесь именно действие становится центром высказывания.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звучат особенно кратко и сильно. Они помогают передать призыв, внутреннее напряжение или решимость без длинных пояснений.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предложения этого типа часто встречаются в обращениях, лозунгах и заголовках. Их цель — быстро привлечь внимание и выделить главное.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они тоже звучат естественно, если нужно сказать что-то резко, энергично или очень выразительно. Смысл понимается сразу, без дополнительных слов.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всего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формы особенно удобны в коротких сообщениях, поэтому они часто используются там, где важно быстро донести правило или просьбу.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приказ и запрет: именно эти значения чаще всего нужны в правилах, инструкциях и памятках.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теме; распределение показано для наглядности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7369" y="4186700"/>
            <a:ext cx="628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1781" y="4186700"/>
            <a:ext cx="43995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 в инфинитивных предложениях
</a:t>
            </a:r>
            <a:endParaRPr lang="en-US" sz="2563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опаздывать! — такое произношение звучит как строгое требование или предупреждение. Восклицательный знак усиливает эмоциональность и подчёркивает решительность высказывания.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
</a:t>
            </a:r>
            <a:endParaRPr lang="en-US" sz="1502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опаздывать. — без сильной эмоции фраза звучит ровнее и мягче. Точка помогает передать спокойный, нейтральный тон и уменьшает категоричность.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сообщение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опаздывать бы — частица бы делает высказывание осторожнее. Здесь уже чувствуется не приказ, а пожелание или мягкое желание избежать опоздания.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оттенок смысла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инфинитив входит в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 другим глаголом инфинитив зависит от него и входит в состав сказуемого. В примере «Я хочу читать» основное действие выражает слово хочу.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Инфинитивное предложение и инфинитив в составе сказуемого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инфинитив образует предложение сам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инфинитив сам передаёт сообщение, он становится основой предложения. В фразе «Читать интересно» именно инфинитив и смысловая часть высказывания выступают главным.
</a:t>
            </a:r>
            <a:endParaRPr lang="en-US" sz="15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предложений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инфинитивное предложение отличается от других типов по строению и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Инфинитивное предложение выделяется тем, что в нём действие выражено самой начальной формой глагола, а не указанием на лицо или предмет.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грамматики русского языка.
</a:t>
            </a:r>
            <a:endParaRPr lang="en-US" sz="14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в речи и литературе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сказать главное без лишних слов. Автор сразу выделяет действие или требование, поэтому мысль звучит ясно и быстро запоминается.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инфинитивные предложения усиливают эмоции. Они могут передавать напряжение, решимость, просьбу или внутренний импульс героя несколькими словами.
</a:t>
            </a:r>
            <a:endParaRPr lang="en-US" sz="1217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инфинитивные формы удобны, когда нужно быстро дать совет, предупредить или попросить о чём-то. Фраза звучит естественно и понятно собеседнику.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и объявлениях такие предложения особенно полезны, потому что формулируют действие без двусмысленности. Это помогает всем понять требование одинаково.
</a:t>
            </a:r>
            <a:endParaRPr lang="en-US" sz="13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инфинитивные конструкции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формы особенно удобны там, где важны краткость и однозначность: в коротких сообщениях, памятках и текстах с чёткими указаниями.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частотность связана с нормами и инструкциями, где нужно быстро передать действие без указания лица.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типичным сферам употребления инфинитивных конструкций в русском языке.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значение по контексту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смысл инфинитивного предложения по словам-подсказкам и интонации.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помощников чаще всего используют, чтобы уточнить, запрет это, совет, необходимость или желание.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смысл предложения более точным и помогают не перепутать обычное действие с просьбой или запретом.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«Инфинитивные предложения».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инфинитивное предложение любым предложением с инфинитивом. Если рядом есть другой глагол, инфинитив может быть только частью сказуемого, а не основой высказывания.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обращать внимания на слова-подсказки и интонацию. Именно они помогают понять, звучит ли предложение как запрет, совет, необходимость или осторожное желание.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по значениям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грамматическая форма может звучать по-разному в зависимости от слов рядом и ситуации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показывают, что инфинитивные предложения легко выражают разные оттенки смысла, не меняя своей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школьного курса русского языка.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инфинитивного предложения
</a:t>
            </a:r>
            <a:endParaRPr lang="en-US" sz="27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помогает быстро определить форму, значение и роль инфинитива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идёт по шагам, ему легче отличить инфинитивное предложение от других конструкций и не пропустить важные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алгоритму школьного разбора предложений.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конструкцию, нужно проверить, названо ли лицо, и посмотреть, не является ли инфинитив частью другого сказуемого. Это главный способ избежать ошибки.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Инфинитивное предложение строится вокруг неопределённой формы глагола. Оно называет действие прямо и часто звучит очень коротко, но при этом передаёт ясную мысль.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может выражать разные значения: приказ, совет, необходимость, желание или оценку. Смысл помогает понять контекст, частица не и слова-подсказки.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Инфинитивные предложения: коротко, ясно, по делу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инфинитивных предложений помогает лучше понимать правила, объявления и тексты из учебника. Они делают речь точной, а разбор предложения — увереннее и внимательнее.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2026-05-22T18:47:04Z</dcterms:created>
  <dcterms:modified xsi:type="dcterms:W3CDTF">2026-05-22T18:47:04Z</dcterms:modified>
</cp:coreProperties>
</file>